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jn0onJGtUO5Ak9IueNBL9MA6A/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df8b1d310_7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12df8b1d310_7_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ca9916c0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ca9916c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idx="11" type="ftr"/>
          </p:nvPr>
        </p:nvSpPr>
        <p:spPr>
          <a:xfrm>
            <a:off x="2072640" y="6377941"/>
            <a:ext cx="195072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/>
          <p:nvPr>
            <p:ph idx="10" type="dt"/>
          </p:nvPr>
        </p:nvSpPr>
        <p:spPr>
          <a:xfrm>
            <a:off x="304801" y="6377941"/>
            <a:ext cx="140208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4389120" y="6377941"/>
            <a:ext cx="140208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df8b1d310_7_6"/>
          <p:cNvSpPr txBox="1"/>
          <p:nvPr>
            <p:ph idx="11" type="ftr"/>
          </p:nvPr>
        </p:nvSpPr>
        <p:spPr>
          <a:xfrm>
            <a:off x="2072640" y="6377941"/>
            <a:ext cx="195072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2df8b1d310_7_6"/>
          <p:cNvSpPr txBox="1"/>
          <p:nvPr>
            <p:ph idx="10" type="dt"/>
          </p:nvPr>
        </p:nvSpPr>
        <p:spPr>
          <a:xfrm>
            <a:off x="304801" y="6377941"/>
            <a:ext cx="140208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2df8b1d310_7_6"/>
          <p:cNvSpPr txBox="1"/>
          <p:nvPr>
            <p:ph idx="12" type="sldNum"/>
          </p:nvPr>
        </p:nvSpPr>
        <p:spPr>
          <a:xfrm>
            <a:off x="4389120" y="6377941"/>
            <a:ext cx="1402080" cy="1586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df8b1d310_7_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2df8b1d310_7_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2df8b1d310_7_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2df8b1d310_7_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2df8b1d310_7_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df8b1d310_7_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2df8b1d310_7_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g12df8b1d310_7_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g12df8b1d310_7_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2df8b1d310_7_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12df8b1d310_7_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df8b1d310_7_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12df8b1d310_7_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g12df8b1d310_7_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2df8b1d310_7_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df8b1d310_7_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12df8b1d310_7_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7" name="Google Shape;117;g12df8b1d310_7_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12df8b1d310_7_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12df8b1d310_7_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устой слайд" type="blank">
  <p:cSld name="BLANK">
    <p:bg>
      <p:bgPr>
        <a:solidFill>
          <a:srgbClr val="FFF2CC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12df8b1d310_7_34"/>
          <p:cNvPicPr preferRelativeResize="0"/>
          <p:nvPr/>
        </p:nvPicPr>
        <p:blipFill rotWithShape="1">
          <a:blip r:embed="rId2">
            <a:alphaModFix/>
          </a:blip>
          <a:srcRect b="1364" l="15351" r="73762" t="11868"/>
          <a:stretch/>
        </p:blipFill>
        <p:spPr>
          <a:xfrm>
            <a:off x="0" y="0"/>
            <a:ext cx="1672390" cy="689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df8b1d310_7_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12df8b1d310_7_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5" name="Google Shape;125;g12df8b1d310_7_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6" name="Google Shape;126;g12df8b1d310_7_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2df8b1d310_7_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2df8b1d310_7_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df8b1d310_7_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2df8b1d310_7_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12df8b1d310_7_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f8b1d310_7_4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2df8b1d310_7_4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6" name="Google Shape;136;g12df8b1d310_7_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g12df8b1d310_7_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2df8b1d310_7_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df8b1d310_7_5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12df8b1d310_7_5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g12df8b1d310_7_5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12df8b1d310_7_5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g12df8b1d310_7_5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g12df8b1d310_7_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12df8b1d310_7_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12df8b1d310_7_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df8b1d310_7_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g12df8b1d310_7_6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g12df8b1d310_7_6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2" name="Google Shape;152;g12df8b1d310_7_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12df8b1d310_7_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12df8b1d310_7_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df8b1d310_7_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12df8b1d310_7_6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g12df8b1d310_7_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g12df8b1d310_7_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12df8b1d310_7_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df8b1d310_7_7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g12df8b1d310_7_7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g12df8b1d310_7_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12df8b1d310_7_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g12df8b1d310_7_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Пустой слайд" type="blank">
  <p:cSld name="BLANK">
    <p:bg>
      <p:bgPr>
        <a:solidFill>
          <a:srgbClr val="FFF2CC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2"/>
          <p:cNvPicPr preferRelativeResize="0"/>
          <p:nvPr/>
        </p:nvPicPr>
        <p:blipFill rotWithShape="1">
          <a:blip r:embed="rId2">
            <a:alphaModFix/>
          </a:blip>
          <a:srcRect b="1364" l="15351" r="73762" t="11868"/>
          <a:stretch/>
        </p:blipFill>
        <p:spPr>
          <a:xfrm>
            <a:off x="0" y="0"/>
            <a:ext cx="1672390" cy="689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4" name="Google Shape;44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5" name="Google Shape;4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5" name="Google Shape;5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df8b1d310_7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g12df8b1d310_7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12df8b1d310_7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g12df8b1d310_7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g12df8b1d310_7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42.png"/><Relationship Id="rId5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43.png"/><Relationship Id="rId5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46.png"/><Relationship Id="rId5" Type="http://schemas.openxmlformats.org/officeDocument/2006/relationships/image" Target="../media/image4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50.png"/><Relationship Id="rId5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22" Type="http://schemas.openxmlformats.org/officeDocument/2006/relationships/image" Target="../media/image29.png"/><Relationship Id="rId21" Type="http://schemas.openxmlformats.org/officeDocument/2006/relationships/image" Target="../media/image33.png"/><Relationship Id="rId24" Type="http://schemas.openxmlformats.org/officeDocument/2006/relationships/image" Target="../media/image25.png"/><Relationship Id="rId23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25" Type="http://schemas.openxmlformats.org/officeDocument/2006/relationships/image" Target="../media/image32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14.png"/><Relationship Id="rId11" Type="http://schemas.openxmlformats.org/officeDocument/2006/relationships/image" Target="../media/image23.png"/><Relationship Id="rId10" Type="http://schemas.openxmlformats.org/officeDocument/2006/relationships/image" Target="../media/image21.png"/><Relationship Id="rId13" Type="http://schemas.openxmlformats.org/officeDocument/2006/relationships/image" Target="../media/image30.png"/><Relationship Id="rId12" Type="http://schemas.openxmlformats.org/officeDocument/2006/relationships/image" Target="../media/image26.png"/><Relationship Id="rId15" Type="http://schemas.openxmlformats.org/officeDocument/2006/relationships/image" Target="../media/image22.png"/><Relationship Id="rId14" Type="http://schemas.openxmlformats.org/officeDocument/2006/relationships/image" Target="../media/image27.png"/><Relationship Id="rId17" Type="http://schemas.openxmlformats.org/officeDocument/2006/relationships/image" Target="../media/image24.png"/><Relationship Id="rId16" Type="http://schemas.openxmlformats.org/officeDocument/2006/relationships/image" Target="../media/image20.png"/><Relationship Id="rId19" Type="http://schemas.openxmlformats.org/officeDocument/2006/relationships/image" Target="../media/image28.png"/><Relationship Id="rId18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73030" y="30"/>
            <a:ext cx="14665030" cy="6844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"/>
          <p:cNvSpPr txBox="1"/>
          <p:nvPr/>
        </p:nvSpPr>
        <p:spPr>
          <a:xfrm>
            <a:off x="521087" y="1736729"/>
            <a:ext cx="6632805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ОРГЗДРАВ: ЛИДЕРЫ ОТРАСЛИ</a:t>
            </a:r>
            <a:endParaRPr/>
          </a:p>
        </p:txBody>
      </p:sp>
      <p:sp>
        <p:nvSpPr>
          <p:cNvPr id="173" name="Google Shape;173;p1"/>
          <p:cNvSpPr/>
          <p:nvPr/>
        </p:nvSpPr>
        <p:spPr>
          <a:xfrm>
            <a:off x="10840995" y="6186616"/>
            <a:ext cx="10897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900">
              <a:solidFill>
                <a:srgbClr val="FEE5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"/>
          <p:cNvSpPr/>
          <p:nvPr/>
        </p:nvSpPr>
        <p:spPr>
          <a:xfrm>
            <a:off x="623776" y="527370"/>
            <a:ext cx="60960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3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ПЕРВАЯ </a:t>
            </a:r>
            <a:br>
              <a:rPr b="1" lang="ru-RU" sz="33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300">
                <a:solidFill>
                  <a:srgbClr val="FEE599"/>
                </a:solidFill>
                <a:latin typeface="Calibri"/>
                <a:ea typeface="Calibri"/>
                <a:cs typeface="Calibri"/>
                <a:sym typeface="Calibri"/>
              </a:rPr>
              <a:t>ВСЕРОССИЙСКАЯ ПРЕМИЯ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9"/>
          <p:cNvPicPr preferRelativeResize="0"/>
          <p:nvPr/>
        </p:nvPicPr>
        <p:blipFill rotWithShape="1">
          <a:blip r:embed="rId3">
            <a:alphaModFix/>
          </a:blip>
          <a:srcRect b="1364" l="10730" r="10009" t="11868"/>
          <a:stretch/>
        </p:blipFill>
        <p:spPr>
          <a:xfrm>
            <a:off x="12032" y="-36095"/>
            <a:ext cx="12175957" cy="68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/>
          <p:nvPr>
            <p:ph type="title"/>
          </p:nvPr>
        </p:nvSpPr>
        <p:spPr>
          <a:xfrm>
            <a:off x="4731489" y="1403218"/>
            <a:ext cx="6323296" cy="10341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Calibri"/>
              <a:buNone/>
            </a:pPr>
            <a:r>
              <a:rPr lang="ru-RU">
                <a:solidFill>
                  <a:schemeClr val="accent3"/>
                </a:solidFill>
              </a:rPr>
              <a:t>НАГРАЖДЕНИЕ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0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0"/>
          <p:cNvSpPr txBox="1"/>
          <p:nvPr>
            <p:ph idx="4294967295" type="title"/>
          </p:nvPr>
        </p:nvSpPr>
        <p:spPr>
          <a:xfrm>
            <a:off x="1956176" y="506495"/>
            <a:ext cx="3406775" cy="3470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Внедрение стандартов качества </a:t>
            </a:r>
            <a:b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и безопасности медицинской деятельности</a:t>
            </a:r>
            <a:endParaRPr>
              <a:solidFill>
                <a:srgbClr val="7F6000"/>
              </a:solidFill>
            </a:endParaRPr>
          </a:p>
        </p:txBody>
      </p:sp>
      <p:sp>
        <p:nvSpPr>
          <p:cNvPr id="296" name="Google Shape;296;p10"/>
          <p:cNvSpPr txBox="1"/>
          <p:nvPr>
            <p:ph idx="4294967295" type="body"/>
          </p:nvPr>
        </p:nvSpPr>
        <p:spPr>
          <a:xfrm>
            <a:off x="5646738" y="866274"/>
            <a:ext cx="6545262" cy="5780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>
                <a:solidFill>
                  <a:srgbClr val="BF9000"/>
                </a:solidFill>
              </a:rPr>
              <a:t>1 место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b="1" lang="ru-RU" sz="1900">
                <a:latin typeface="Calibri"/>
                <a:ea typeface="Calibri"/>
                <a:cs typeface="Calibri"/>
                <a:sym typeface="Calibri"/>
              </a:rPr>
              <a:t>ГБУЗ ТО «Областная клиническая больница № 2», Тюмень</a:t>
            </a:r>
            <a:endParaRPr b="1" sz="1900"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None/>
            </a:pP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«Оказание экстренной и неотложной помощи </a:t>
            </a:r>
            <a:b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 многопрофильном стационаре в условиях пандемии COVID-19»</a:t>
            </a:r>
            <a:endParaRPr b="1" sz="19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>
                <a:solidFill>
                  <a:srgbClr val="BF9000"/>
                </a:solidFill>
              </a:rPr>
              <a:t>2 место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b="1" lang="ru-RU" sz="1900">
                <a:latin typeface="Calibri"/>
                <a:ea typeface="Calibri"/>
                <a:cs typeface="Calibri"/>
                <a:sym typeface="Calibri"/>
              </a:rPr>
              <a:t>ГБУЗ «Краевая клиническая больница, Владивосток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None/>
            </a:pP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«Система предотвращения нежелательных событий </a:t>
            </a:r>
            <a:b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при переливании компонентов донорской крови» </a:t>
            </a:r>
            <a:endParaRPr/>
          </a:p>
          <a:p>
            <a:pPr indent="0" lvl="1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None/>
            </a:pPr>
            <a:r>
              <a:rPr lang="ru-RU" sz="3600">
                <a:solidFill>
                  <a:srgbClr val="BF9000"/>
                </a:solidFill>
              </a:rPr>
              <a:t>3 место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b="1" lang="ru-RU" sz="1900">
                <a:latin typeface="Calibri"/>
                <a:ea typeface="Calibri"/>
                <a:cs typeface="Calibri"/>
                <a:sym typeface="Calibri"/>
              </a:rPr>
              <a:t>Территориальный фонд обязательного медицинского страхования Свердловской области, Екатеринбург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None/>
            </a:pP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«Расширение модели оплаты помощи пациентам </a:t>
            </a:r>
            <a:b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1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 ХСН за счет средств системы ОМС»  </a:t>
            </a:r>
            <a:b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/>
          </a:p>
        </p:txBody>
      </p:sp>
      <p:sp>
        <p:nvSpPr>
          <p:cNvPr id="297" name="Google Shape;297;p10"/>
          <p:cNvSpPr txBox="1"/>
          <p:nvPr>
            <p:ph idx="4294967295" type="body"/>
          </p:nvPr>
        </p:nvSpPr>
        <p:spPr>
          <a:xfrm>
            <a:off x="1956176" y="4630738"/>
            <a:ext cx="3132138" cy="2112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None/>
            </a:pP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ЭКСПЕРТНЫЙ </a:t>
            </a:r>
            <a:b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СОВЕТ НОМИНАЦИИ </a:t>
            </a:r>
            <a:endParaRPr/>
          </a:p>
          <a:p>
            <a:pPr indent="-228600" lvl="0" marL="2286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Иванов Игорь Владимирович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Лудупова Евгения Юрьевна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Власов Василий Викторович 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1174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298" name="Google Shape;298;p10"/>
          <p:cNvPicPr preferRelativeResize="0"/>
          <p:nvPr/>
        </p:nvPicPr>
        <p:blipFill rotWithShape="1">
          <a:blip r:embed="rId4">
            <a:alphaModFix/>
          </a:blip>
          <a:srcRect b="1364" l="15351" r="73762" t="11868"/>
          <a:stretch/>
        </p:blipFill>
        <p:spPr>
          <a:xfrm>
            <a:off x="0" y="0"/>
            <a:ext cx="1672390" cy="689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1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4">
            <a:alphaModFix/>
          </a:blip>
          <a:srcRect b="1364" l="15351" r="73762" t="11868"/>
          <a:stretch/>
        </p:blipFill>
        <p:spPr>
          <a:xfrm>
            <a:off x="0" y="0"/>
            <a:ext cx="1672390" cy="68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 txBox="1"/>
          <p:nvPr/>
        </p:nvSpPr>
        <p:spPr>
          <a:xfrm>
            <a:off x="1956176" y="506496"/>
            <a:ext cx="3406775" cy="311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Эффективное управление медицинскими кадрами </a:t>
            </a:r>
            <a:endParaRPr sz="44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1956175" y="4384258"/>
            <a:ext cx="3406775" cy="2359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ЭКСПЕРТНЫЙ </a:t>
            </a:r>
            <a:b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СОВЕТ НОМИНАЦИИ 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Домников Анатолий Иванович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Шавалиев Рафаэль Фирнаялович 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Прохоренко Николай Федорович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Улумбекова Гузель Эрнстовна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1"/>
          <p:cNvSpPr txBox="1"/>
          <p:nvPr/>
        </p:nvSpPr>
        <p:spPr>
          <a:xfrm>
            <a:off x="5646738" y="866274"/>
            <a:ext cx="6545262" cy="57805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1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Министерство здравоохранения Сахалинской области, г. Южно-Сахалинск</a:t>
            </a:r>
            <a:endParaRPr b="1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Сахалинская практика доступной медицины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2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ГАУЗ Тюменской области </a:t>
            </a:r>
            <a:b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"Городская поликлиника №17", г. Тюмень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Стандарт управления персоналом 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3 место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КГБУЗ ККБ, Г. Красноярск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Геймификация, как инструмент повышения вовлеченности и мотивации персонала  </a:t>
            </a:r>
            <a:br>
              <a:rPr b="1" i="0" lang="ru-RU" sz="16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2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2"/>
          <p:cNvSpPr txBox="1"/>
          <p:nvPr/>
        </p:nvSpPr>
        <p:spPr>
          <a:xfrm>
            <a:off x="1806498" y="506496"/>
            <a:ext cx="3840240" cy="311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Будущее здравоохранения и цифровая трансформация: интересные решения</a:t>
            </a:r>
            <a:endParaRPr sz="44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2"/>
          <p:cNvSpPr txBox="1"/>
          <p:nvPr/>
        </p:nvSpPr>
        <p:spPr>
          <a:xfrm>
            <a:off x="1956175" y="4384258"/>
            <a:ext cx="3867109" cy="2359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ЭКСПЕРТНЫЙ </a:t>
            </a:r>
            <a:b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СОВЕТ НОМИНАЦИИ 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Гусев Александр Владимирович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Халилов Дмитрий Усеинович</a:t>
            </a:r>
            <a:endParaRPr sz="2600">
              <a:solidFill>
                <a:srgbClr val="1825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Сазанович Александр Николаевич</a:t>
            </a:r>
            <a:endParaRPr/>
          </a:p>
        </p:txBody>
      </p:sp>
      <p:sp>
        <p:nvSpPr>
          <p:cNvPr id="315" name="Google Shape;315;p12"/>
          <p:cNvSpPr txBox="1"/>
          <p:nvPr/>
        </p:nvSpPr>
        <p:spPr>
          <a:xfrm>
            <a:off x="5646738" y="689812"/>
            <a:ext cx="6368799" cy="60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lang="ru-RU" sz="41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1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ФГБОУ ВО КрасГМУ им. проф. В.Ф. Войно-Ясенецкого </a:t>
            </a:r>
            <a:b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Минздрава России, г. Красноярск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Прогнозирование ресурсной потребности регионального здравоохранения в период пандемии COVID-19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lang="ru-RU" sz="41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2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ГБУЗ СОЦОЗМП, г. Южно-Сахалинск</a:t>
            </a:r>
            <a:b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1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Правительство Сахалинской области, Министерство здравоохранения Сахалинской области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Умный ФАП 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b="0" i="0" lang="ru-RU" sz="41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3 место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Архангельская городская клиническая больница №7, </a:t>
            </a:r>
            <a:b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«Северный государственный медицинский университет» , </a:t>
            </a:r>
            <a:b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г. Архангельск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Диспансерное наблюдение пациентов с хроническими заболеваниями в условиях цифровизации</a:t>
            </a:r>
            <a:endParaRPr b="1" i="0" sz="21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ГБУЗ МО Московский Областной Научно Исследовательский Клинический Институт им. М.Ф. Владимирского (МОНИКИ), Московская область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b="1" i="0" lang="ru-RU" sz="21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Телемедицинские технологии, как эффективный инструмент повышения доступности и эффективности медицинской помощи в Подмосковье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b="0" i="0" lang="ru-RU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3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3"/>
          <p:cNvSpPr txBox="1"/>
          <p:nvPr/>
        </p:nvSpPr>
        <p:spPr>
          <a:xfrm>
            <a:off x="1956176" y="506496"/>
            <a:ext cx="3406775" cy="311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5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Прорыв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5400"/>
              <a:buFont typeface="Calibri"/>
              <a:buNone/>
            </a:pPr>
            <a:r>
              <a:rPr b="1" lang="ru-RU" sz="5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года </a:t>
            </a:r>
            <a:endParaRPr sz="66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3"/>
          <p:cNvSpPr txBox="1"/>
          <p:nvPr/>
        </p:nvSpPr>
        <p:spPr>
          <a:xfrm>
            <a:off x="1956175" y="4384258"/>
            <a:ext cx="3406775" cy="2359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ct val="100000"/>
              <a:buFont typeface="Arial"/>
              <a:buNone/>
            </a:pP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ЭКСПЕРТНЫЙ </a:t>
            </a:r>
            <a:b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СОВЕТ НОМИНАЦИИ 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Улумбекова Гузель Эрнстовна</a:t>
            </a:r>
            <a:endParaRPr/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Вафин Адель Юнусович</a:t>
            </a:r>
            <a:endParaRPr sz="2600">
              <a:solidFill>
                <a:srgbClr val="1825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182543"/>
              </a:buClr>
              <a:buSzPct val="100000"/>
              <a:buFont typeface="Arial"/>
              <a:buChar char="•"/>
            </a:pPr>
            <a:r>
              <a:rPr lang="ru-RU" sz="2600">
                <a:solidFill>
                  <a:srgbClr val="182543"/>
                </a:solidFill>
                <a:latin typeface="Calibri"/>
                <a:ea typeface="Calibri"/>
                <a:cs typeface="Calibri"/>
                <a:sym typeface="Calibri"/>
              </a:rPr>
              <a:t>Сазанович Александр Николаевич</a:t>
            </a: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5646738" y="1493964"/>
            <a:ext cx="6545262" cy="5249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1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ФГБОУ ВО КрасГМУ им. проф. В.Ф. Войно-Ясенецкого Минздрава России, г. Красноярск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Стратегическое планирование в системе здравоохранения Красноярского края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2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РАГИН, г. Москва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Женпросвет / Онкопатруль, Москва </a:t>
            </a:r>
            <a:endParaRPr/>
          </a:p>
          <a:p>
            <a:pPr indent="0" lvl="1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3 место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Университет Правительства Москвы, Москва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Arial"/>
              <a:buNone/>
            </a:pPr>
            <a:r>
              <a:rPr b="1" i="0" lang="ru-RU" sz="19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Культурная эволюция Коммунарки</a:t>
            </a:r>
            <a:r>
              <a:rPr b="1" i="0" lang="ru-RU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4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4"/>
          <p:cNvSpPr txBox="1"/>
          <p:nvPr/>
        </p:nvSpPr>
        <p:spPr>
          <a:xfrm>
            <a:off x="1956176" y="506496"/>
            <a:ext cx="3406775" cy="311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Народное признание </a:t>
            </a:r>
            <a:endParaRPr sz="54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4"/>
          <p:cNvSpPr txBox="1"/>
          <p:nvPr/>
        </p:nvSpPr>
        <p:spPr>
          <a:xfrm>
            <a:off x="5167236" y="1608264"/>
            <a:ext cx="6545262" cy="5249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Arial"/>
              <a:buNone/>
            </a:pPr>
            <a:r>
              <a:rPr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1 место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Участники проекта: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ФГБУ «НМИЦ детской травматологии </a:t>
            </a:r>
            <a:b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ортопедии им. Г. И. Турнера», </a:t>
            </a:r>
            <a:b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ru-R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г. Санкт-Петербург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9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Зорин Вячеслав Иванович</a:t>
            </a:r>
            <a:endParaRPr/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Создание Федерального центра детской травматологии в РФ на базе Национального медицинского исследовательского центра детской травматологии и ортопедии им. Г.И. Турнера при поддержке Минздрава РФ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"/>
          <p:cNvSpPr txBox="1"/>
          <p:nvPr/>
        </p:nvSpPr>
        <p:spPr>
          <a:xfrm>
            <a:off x="2132639" y="506496"/>
            <a:ext cx="9401635" cy="3119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 u="sng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НОМИНАЦИЯ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«Лучший регион </a:t>
            </a:r>
            <a:br>
              <a:rPr b="1" lang="ru-RU" sz="4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по эффективности </a:t>
            </a:r>
            <a:br>
              <a:rPr b="1" lang="ru-RU" sz="4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48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здравоохранения»</a:t>
            </a:r>
            <a:endParaRPr sz="6000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5"/>
          <p:cNvSpPr txBox="1"/>
          <p:nvPr/>
        </p:nvSpPr>
        <p:spPr>
          <a:xfrm>
            <a:off x="3384884" y="4178969"/>
            <a:ext cx="8317832" cy="2679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Определен по методике ВШОУЗ </a:t>
            </a:r>
            <a:br>
              <a:rPr b="1" i="0" lang="ru-R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(авторы д.м.н. Г.Э. Улумбекова </a:t>
            </a:r>
            <a:br>
              <a:rPr b="0" i="0" lang="ru-R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к.э.н. А.Б. Гиноян)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2CC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6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6"/>
          <p:cNvSpPr txBox="1"/>
          <p:nvPr>
            <p:ph type="title"/>
          </p:nvPr>
        </p:nvSpPr>
        <p:spPr>
          <a:xfrm>
            <a:off x="159093" y="212621"/>
            <a:ext cx="10952747" cy="91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800"/>
              <a:buFont typeface="Calibri"/>
              <a:buNone/>
            </a:pPr>
            <a:r>
              <a:rPr b="1" lang="ru-RU" sz="4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Методика</a:t>
            </a:r>
            <a:endParaRPr/>
          </a:p>
        </p:txBody>
      </p:sp>
      <p:sp>
        <p:nvSpPr>
          <p:cNvPr id="344" name="Google Shape;344;p16"/>
          <p:cNvSpPr txBox="1"/>
          <p:nvPr>
            <p:ph idx="1" type="body"/>
          </p:nvPr>
        </p:nvSpPr>
        <p:spPr>
          <a:xfrm>
            <a:off x="159093" y="1294291"/>
            <a:ext cx="3033286" cy="52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000"/>
              <a:buNone/>
            </a:pPr>
            <a:r>
              <a:rPr b="1" lang="ru-RU" sz="2000">
                <a:solidFill>
                  <a:srgbClr val="7F6000"/>
                </a:solidFill>
              </a:rPr>
              <a:t>Самый эффективный регион </a:t>
            </a:r>
            <a:r>
              <a:rPr lang="ru-RU" sz="2000"/>
              <a:t>– это тот, который относительно других регионов смог добиться </a:t>
            </a:r>
            <a:r>
              <a:rPr b="1" lang="ru-RU" sz="2000">
                <a:solidFill>
                  <a:srgbClr val="FF0000"/>
                </a:solidFill>
              </a:rPr>
              <a:t>самой высокой</a:t>
            </a:r>
            <a:r>
              <a:rPr lang="ru-RU" sz="2000"/>
              <a:t> ожидаемой продолжительности жизни (ОПЖ) </a:t>
            </a:r>
            <a:br>
              <a:rPr lang="ru-RU" sz="2000"/>
            </a:br>
            <a:r>
              <a:rPr b="1" lang="ru-RU" sz="2000">
                <a:solidFill>
                  <a:srgbClr val="FF0000"/>
                </a:solidFill>
              </a:rPr>
              <a:t>при меньшем</a:t>
            </a:r>
            <a:r>
              <a:rPr lang="ru-RU" sz="2000"/>
              <a:t> государственном финансировании здравоохранения. </a:t>
            </a:r>
            <a:br>
              <a:rPr lang="ru-RU" sz="2000"/>
            </a:br>
            <a:r>
              <a:rPr lang="ru-RU" sz="2000"/>
              <a:t>Этот результат «очищен» от влияния уровня потребления алкоголя, который также влияет на ОПЖ, но мало зависит от деятельности системы здравоохранения</a:t>
            </a:r>
            <a:endParaRPr/>
          </a:p>
        </p:txBody>
      </p:sp>
      <p:pic>
        <p:nvPicPr>
          <p:cNvPr id="345" name="Google Shape;34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3147" y="1294288"/>
            <a:ext cx="8481843" cy="4773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df8b1d310_7_8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F2CC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g12df8b1d310_7_81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12df8b1d310_7_81"/>
          <p:cNvSpPr txBox="1"/>
          <p:nvPr>
            <p:ph type="title"/>
          </p:nvPr>
        </p:nvSpPr>
        <p:spPr>
          <a:xfrm>
            <a:off x="159093" y="212621"/>
            <a:ext cx="10952747" cy="91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800"/>
              <a:buFont typeface="Calibri"/>
              <a:buNone/>
            </a:pPr>
            <a:r>
              <a:rPr b="1" lang="ru-RU" sz="4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Методика</a:t>
            </a:r>
            <a:endParaRPr/>
          </a:p>
        </p:txBody>
      </p:sp>
      <p:sp>
        <p:nvSpPr>
          <p:cNvPr id="353" name="Google Shape;353;g12df8b1d310_7_81"/>
          <p:cNvSpPr txBox="1"/>
          <p:nvPr>
            <p:ph idx="1" type="body"/>
          </p:nvPr>
        </p:nvSpPr>
        <p:spPr>
          <a:xfrm>
            <a:off x="159093" y="1294291"/>
            <a:ext cx="3033286" cy="525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000"/>
              <a:buNone/>
            </a:pPr>
            <a:r>
              <a:rPr b="1" lang="ru-RU" sz="2000">
                <a:solidFill>
                  <a:srgbClr val="7F6000"/>
                </a:solidFill>
              </a:rPr>
              <a:t>Самый эффективный регион </a:t>
            </a:r>
            <a:r>
              <a:rPr lang="ru-RU" sz="2000"/>
              <a:t>– это тот, который относительно других регионов смог добиться </a:t>
            </a:r>
            <a:r>
              <a:rPr b="1" lang="ru-RU" sz="2000">
                <a:solidFill>
                  <a:srgbClr val="FF0000"/>
                </a:solidFill>
              </a:rPr>
              <a:t>самой высокой</a:t>
            </a:r>
            <a:r>
              <a:rPr lang="ru-RU" sz="2000"/>
              <a:t> ожидаемой продолжительности жизни (ОПЖ) </a:t>
            </a:r>
            <a:br>
              <a:rPr lang="ru-RU" sz="2000"/>
            </a:br>
            <a:r>
              <a:rPr b="1" lang="ru-RU" sz="2000">
                <a:solidFill>
                  <a:srgbClr val="FF0000"/>
                </a:solidFill>
              </a:rPr>
              <a:t>при меньшем</a:t>
            </a:r>
            <a:r>
              <a:rPr lang="ru-RU" sz="2000"/>
              <a:t> государственном финансировании здравоохранения. </a:t>
            </a:r>
            <a:br>
              <a:rPr lang="ru-RU" sz="2000"/>
            </a:br>
            <a:r>
              <a:rPr lang="ru-RU" sz="2000"/>
              <a:t>Этот результат «очищен» от влияния уровня потребления алкоголя, который также влияет на ОПЖ, но мало зависит от деятельности системы здравоохранения</a:t>
            </a:r>
            <a:endParaRPr/>
          </a:p>
        </p:txBody>
      </p:sp>
      <p:pic>
        <p:nvPicPr>
          <p:cNvPr id="354" name="Google Shape;354;g12df8b1d310_7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3147" y="1294288"/>
            <a:ext cx="8481843" cy="4773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7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7"/>
          <p:cNvSpPr txBox="1"/>
          <p:nvPr>
            <p:ph type="title"/>
          </p:nvPr>
        </p:nvSpPr>
        <p:spPr>
          <a:xfrm>
            <a:off x="310398" y="187325"/>
            <a:ext cx="4598486" cy="2056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1 место среди 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всех регионов РФ – </a:t>
            </a:r>
            <a:br>
              <a:rPr b="1" lang="ru-RU" sz="3600"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Республика Ингушетия!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7"/>
          <p:cNvSpPr txBox="1"/>
          <p:nvPr>
            <p:ph idx="1" type="body"/>
          </p:nvPr>
        </p:nvSpPr>
        <p:spPr>
          <a:xfrm>
            <a:off x="5117432" y="641684"/>
            <a:ext cx="6801852" cy="59115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ru-RU" sz="2400"/>
              <a:t>Баллов</a:t>
            </a:r>
            <a:r>
              <a:rPr b="1" lang="ru-RU" sz="2400">
                <a:solidFill>
                  <a:srgbClr val="FF0000"/>
                </a:solidFill>
              </a:rPr>
              <a:t> </a:t>
            </a:r>
            <a:r>
              <a:rPr b="1" lang="ru-RU" sz="2400"/>
              <a:t>—</a:t>
            </a:r>
            <a:r>
              <a:rPr b="1" lang="ru-RU" sz="2400">
                <a:solidFill>
                  <a:srgbClr val="FF0000"/>
                </a:solidFill>
              </a:rPr>
              <a:t> 89,8</a:t>
            </a:r>
            <a:br>
              <a:rPr b="1" lang="ru-RU" sz="2400">
                <a:solidFill>
                  <a:srgbClr val="FF0000"/>
                </a:solidFill>
              </a:rPr>
            </a:br>
            <a:r>
              <a:rPr lang="ru-RU" sz="2400">
                <a:solidFill>
                  <a:srgbClr val="000000"/>
                </a:solidFill>
              </a:rPr>
              <a:t>(РФ в среднем – 51 баллов)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ru-RU" sz="2400"/>
              <a:t>ОПЖ – </a:t>
            </a:r>
            <a:r>
              <a:rPr b="1" lang="ru-RU" sz="2400">
                <a:solidFill>
                  <a:srgbClr val="FF0000"/>
                </a:solidFill>
              </a:rPr>
              <a:t>80,5 лет </a:t>
            </a:r>
            <a:br>
              <a:rPr b="1" lang="ru-RU" sz="2400">
                <a:solidFill>
                  <a:srgbClr val="FF0000"/>
                </a:solidFill>
              </a:rPr>
            </a:br>
            <a:r>
              <a:rPr lang="ru-RU" sz="2400"/>
              <a:t>(РФ в среднем – 70 лет)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ru-RU" sz="2400"/>
              <a:t>Госрасходы – </a:t>
            </a:r>
            <a:r>
              <a:rPr b="1" lang="ru-RU" sz="2400">
                <a:solidFill>
                  <a:srgbClr val="FF0000"/>
                </a:solidFill>
              </a:rPr>
              <a:t>16 тыс. руб. на душу </a:t>
            </a:r>
            <a:r>
              <a:rPr b="1" lang="ru-RU" sz="2400"/>
              <a:t>населения </a:t>
            </a:r>
            <a:br>
              <a:rPr b="1" lang="ru-RU" sz="2400"/>
            </a:br>
            <a:r>
              <a:rPr lang="ru-RU" sz="2400">
                <a:solidFill>
                  <a:srgbClr val="000000"/>
                </a:solidFill>
              </a:rPr>
              <a:t>(РФ в среднем – 25 тыс. руб.)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ru-RU" sz="2400"/>
              <a:t>Потребление крепких алкогольных </a:t>
            </a:r>
            <a:br>
              <a:rPr b="1" lang="ru-RU" sz="2400"/>
            </a:br>
            <a:r>
              <a:rPr b="1" lang="ru-RU" sz="2400"/>
              <a:t>напитков –</a:t>
            </a:r>
            <a:r>
              <a:rPr b="1" lang="ru-RU" sz="2400">
                <a:solidFill>
                  <a:srgbClr val="FF0000"/>
                </a:solidFill>
              </a:rPr>
              <a:t> 0,6 л. на душу населения </a:t>
            </a:r>
            <a:br>
              <a:rPr b="1" lang="ru-RU" sz="2400">
                <a:solidFill>
                  <a:srgbClr val="FF0000"/>
                </a:solidFill>
              </a:rPr>
            </a:br>
            <a:r>
              <a:rPr b="1" lang="ru-RU" sz="2400"/>
              <a:t>в возрасте от 15 лет </a:t>
            </a:r>
            <a:br>
              <a:rPr b="1" lang="ru-RU" sz="2400"/>
            </a:br>
            <a:r>
              <a:rPr lang="ru-RU" sz="2400">
                <a:solidFill>
                  <a:srgbClr val="000000"/>
                </a:solidFill>
              </a:rPr>
              <a:t>(РФ в среднем – 7,9 л.)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ru-RU" sz="2400"/>
              <a:t>ВРП – </a:t>
            </a:r>
            <a:r>
              <a:rPr b="1" lang="ru-RU" sz="2400">
                <a:solidFill>
                  <a:srgbClr val="FF0000"/>
                </a:solidFill>
              </a:rPr>
              <a:t>142 тыс. руб. на душу </a:t>
            </a:r>
            <a:r>
              <a:rPr b="1" lang="ru-RU" sz="2400"/>
              <a:t>населения </a:t>
            </a:r>
            <a:br>
              <a:rPr b="1" lang="ru-RU" sz="2400"/>
            </a:br>
            <a:r>
              <a:rPr lang="ru-RU" sz="2400">
                <a:solidFill>
                  <a:srgbClr val="000000"/>
                </a:solidFill>
              </a:rPr>
              <a:t>(РФ в среднем – 641 тыс. руб.)</a:t>
            </a:r>
            <a:endParaRPr sz="2400"/>
          </a:p>
        </p:txBody>
      </p:sp>
      <p:pic>
        <p:nvPicPr>
          <p:cNvPr id="362" name="Google Shape;3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747" y="2662991"/>
            <a:ext cx="3649579" cy="364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"/>
          <p:cNvSpPr txBox="1"/>
          <p:nvPr>
            <p:ph type="title"/>
          </p:nvPr>
        </p:nvSpPr>
        <p:spPr>
          <a:xfrm>
            <a:off x="1943521" y="324221"/>
            <a:ext cx="640639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6600"/>
              <a:buFont typeface="Calibri"/>
              <a:buNone/>
            </a:pPr>
            <a:r>
              <a:rPr b="1" lang="ru-RU" sz="6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Номинации</a:t>
            </a:r>
            <a:endParaRPr b="1" sz="60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/>
          <p:cNvSpPr txBox="1"/>
          <p:nvPr>
            <p:ph idx="1" type="body"/>
          </p:nvPr>
        </p:nvSpPr>
        <p:spPr>
          <a:xfrm>
            <a:off x="2502567" y="1649784"/>
            <a:ext cx="8887327" cy="4396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Внедрение стандартов качества </a:t>
            </a:r>
            <a:br>
              <a:rPr lang="ru-RU">
                <a:solidFill>
                  <a:srgbClr val="757070"/>
                </a:solidFill>
              </a:rPr>
            </a:br>
            <a:r>
              <a:rPr lang="ru-RU">
                <a:solidFill>
                  <a:srgbClr val="757070"/>
                </a:solidFill>
              </a:rPr>
              <a:t>и безопасности медицинской деятельности  </a:t>
            </a:r>
            <a:endParaRPr>
              <a:solidFill>
                <a:srgbClr val="757070"/>
              </a:solidFill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Цифровая трансформация: интересные решения</a:t>
            </a:r>
            <a:endParaRPr>
              <a:solidFill>
                <a:srgbClr val="757070"/>
              </a:solidFill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Эффективное управление медицинскими кадрами</a:t>
            </a:r>
            <a:endParaRPr>
              <a:solidFill>
                <a:srgbClr val="757070"/>
              </a:solidFill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Прорыв года </a:t>
            </a:r>
            <a:endParaRPr>
              <a:solidFill>
                <a:srgbClr val="757070"/>
              </a:solidFill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Народное признание (Самый рейтинговый «кейс»)</a:t>
            </a:r>
            <a:endParaRPr>
              <a:solidFill>
                <a:srgbClr val="757070"/>
              </a:solidFill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800"/>
              <a:buFont typeface="Calibri"/>
              <a:buAutoNum type="arabicPeriod"/>
            </a:pPr>
            <a:r>
              <a:rPr lang="ru-RU">
                <a:solidFill>
                  <a:srgbClr val="757070"/>
                </a:solidFill>
              </a:rPr>
              <a:t>Лучший регион РФ по здравоохранению </a:t>
            </a:r>
            <a:br>
              <a:rPr lang="ru-RU">
                <a:solidFill>
                  <a:srgbClr val="757070"/>
                </a:solidFill>
              </a:rPr>
            </a:br>
            <a:r>
              <a:rPr lang="ru-RU">
                <a:solidFill>
                  <a:srgbClr val="757070"/>
                </a:solidFill>
              </a:rPr>
              <a:t>(по оценке ВШОУЗ)</a:t>
            </a:r>
            <a:endParaRPr>
              <a:solidFill>
                <a:srgbClr val="757070"/>
              </a:solidFill>
            </a:endParaRPr>
          </a:p>
        </p:txBody>
      </p:sp>
      <p:pic>
        <p:nvPicPr>
          <p:cNvPr id="182" name="Google Shape;182;p2"/>
          <p:cNvPicPr preferRelativeResize="0"/>
          <p:nvPr/>
        </p:nvPicPr>
        <p:blipFill rotWithShape="1">
          <a:blip r:embed="rId4">
            <a:alphaModFix/>
          </a:blip>
          <a:srcRect b="1364" l="15351" r="73762" t="11868"/>
          <a:stretch/>
        </p:blipFill>
        <p:spPr>
          <a:xfrm>
            <a:off x="0" y="0"/>
            <a:ext cx="1672390" cy="689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"/>
          <p:cNvSpPr/>
          <p:nvPr/>
        </p:nvSpPr>
        <p:spPr>
          <a:xfrm>
            <a:off x="308344" y="622978"/>
            <a:ext cx="10866475" cy="6003161"/>
          </a:xfrm>
          <a:custGeom>
            <a:rect b="b" l="l" r="r" t="t"/>
            <a:pathLst>
              <a:path extrusionOk="0" h="869" w="1573">
                <a:moveTo>
                  <a:pt x="48" y="584"/>
                </a:move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6"/>
                </a:lnTo>
                <a:lnTo>
                  <a:pt x="42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38" y="576"/>
                </a:lnTo>
                <a:lnTo>
                  <a:pt x="38" y="576"/>
                </a:lnTo>
                <a:lnTo>
                  <a:pt x="38" y="574"/>
                </a:lnTo>
                <a:lnTo>
                  <a:pt x="38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58"/>
                </a:lnTo>
                <a:lnTo>
                  <a:pt x="38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2"/>
                </a:lnTo>
                <a:lnTo>
                  <a:pt x="42" y="552"/>
                </a:lnTo>
                <a:lnTo>
                  <a:pt x="44" y="552"/>
                </a:lnTo>
                <a:lnTo>
                  <a:pt x="44" y="552"/>
                </a:lnTo>
                <a:lnTo>
                  <a:pt x="42" y="552"/>
                </a:lnTo>
                <a:lnTo>
                  <a:pt x="42" y="552"/>
                </a:lnTo>
                <a:lnTo>
                  <a:pt x="42" y="554"/>
                </a:lnTo>
                <a:lnTo>
                  <a:pt x="42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60"/>
                </a:lnTo>
                <a:lnTo>
                  <a:pt x="38" y="560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6"/>
                </a:lnTo>
                <a:lnTo>
                  <a:pt x="36" y="566"/>
                </a:lnTo>
                <a:lnTo>
                  <a:pt x="36" y="568"/>
                </a:lnTo>
                <a:lnTo>
                  <a:pt x="36" y="568"/>
                </a:lnTo>
                <a:lnTo>
                  <a:pt x="36" y="570"/>
                </a:lnTo>
                <a:lnTo>
                  <a:pt x="36" y="570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4"/>
                </a:lnTo>
                <a:lnTo>
                  <a:pt x="34" y="574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2" y="570"/>
                </a:lnTo>
                <a:lnTo>
                  <a:pt x="32" y="570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4" y="558"/>
                </a:lnTo>
                <a:lnTo>
                  <a:pt x="34" y="558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4" y="546"/>
                </a:lnTo>
                <a:lnTo>
                  <a:pt x="34" y="546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28" y="538"/>
                </a:lnTo>
                <a:lnTo>
                  <a:pt x="28" y="538"/>
                </a:lnTo>
                <a:lnTo>
                  <a:pt x="30" y="540"/>
                </a:lnTo>
                <a:lnTo>
                  <a:pt x="30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4" y="536"/>
                </a:lnTo>
                <a:lnTo>
                  <a:pt x="14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4"/>
                </a:lnTo>
                <a:lnTo>
                  <a:pt x="10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6" y="534"/>
                </a:lnTo>
                <a:lnTo>
                  <a:pt x="6" y="534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4" y="536"/>
                </a:lnTo>
                <a:lnTo>
                  <a:pt x="4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0"/>
                </a:lnTo>
                <a:lnTo>
                  <a:pt x="10" y="540"/>
                </a:lnTo>
                <a:lnTo>
                  <a:pt x="10" y="540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8" y="544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10" y="546"/>
                </a:lnTo>
                <a:lnTo>
                  <a:pt x="10" y="546"/>
                </a:lnTo>
                <a:lnTo>
                  <a:pt x="10" y="548"/>
                </a:lnTo>
                <a:lnTo>
                  <a:pt x="10" y="548"/>
                </a:lnTo>
                <a:lnTo>
                  <a:pt x="8" y="548"/>
                </a:lnTo>
                <a:lnTo>
                  <a:pt x="8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8"/>
                </a:lnTo>
                <a:lnTo>
                  <a:pt x="6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2" y="558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68"/>
                </a:lnTo>
                <a:lnTo>
                  <a:pt x="6" y="568"/>
                </a:lnTo>
                <a:lnTo>
                  <a:pt x="8" y="568"/>
                </a:lnTo>
                <a:lnTo>
                  <a:pt x="8" y="568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8" y="570"/>
                </a:lnTo>
                <a:lnTo>
                  <a:pt x="18" y="570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80"/>
                </a:lnTo>
                <a:lnTo>
                  <a:pt x="34" y="580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4"/>
                </a:lnTo>
                <a:lnTo>
                  <a:pt x="42" y="584"/>
                </a:lnTo>
                <a:lnTo>
                  <a:pt x="42" y="586"/>
                </a:lnTo>
                <a:lnTo>
                  <a:pt x="42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close/>
                <a:moveTo>
                  <a:pt x="1101" y="235"/>
                </a:moveTo>
                <a:lnTo>
                  <a:pt x="1103" y="237"/>
                </a:lnTo>
                <a:lnTo>
                  <a:pt x="1103" y="237"/>
                </a:lnTo>
                <a:lnTo>
                  <a:pt x="1105" y="233"/>
                </a:lnTo>
                <a:lnTo>
                  <a:pt x="1105" y="233"/>
                </a:lnTo>
                <a:lnTo>
                  <a:pt x="1109" y="231"/>
                </a:lnTo>
                <a:lnTo>
                  <a:pt x="1113" y="231"/>
                </a:lnTo>
                <a:lnTo>
                  <a:pt x="1113" y="231"/>
                </a:lnTo>
                <a:lnTo>
                  <a:pt x="1119" y="229"/>
                </a:lnTo>
                <a:lnTo>
                  <a:pt x="1121" y="227"/>
                </a:lnTo>
                <a:lnTo>
                  <a:pt x="1121" y="225"/>
                </a:lnTo>
                <a:lnTo>
                  <a:pt x="1121" y="225"/>
                </a:lnTo>
                <a:lnTo>
                  <a:pt x="1121" y="221"/>
                </a:lnTo>
                <a:lnTo>
                  <a:pt x="1117" y="219"/>
                </a:lnTo>
                <a:lnTo>
                  <a:pt x="1107" y="219"/>
                </a:lnTo>
                <a:lnTo>
                  <a:pt x="1107" y="219"/>
                </a:lnTo>
                <a:lnTo>
                  <a:pt x="1105" y="221"/>
                </a:lnTo>
                <a:lnTo>
                  <a:pt x="1103" y="225"/>
                </a:lnTo>
                <a:lnTo>
                  <a:pt x="1103" y="225"/>
                </a:lnTo>
                <a:lnTo>
                  <a:pt x="1103" y="229"/>
                </a:lnTo>
                <a:lnTo>
                  <a:pt x="1105" y="231"/>
                </a:lnTo>
                <a:lnTo>
                  <a:pt x="1105" y="231"/>
                </a:lnTo>
                <a:lnTo>
                  <a:pt x="1103" y="233"/>
                </a:lnTo>
                <a:lnTo>
                  <a:pt x="1101" y="235"/>
                </a:lnTo>
                <a:close/>
                <a:moveTo>
                  <a:pt x="1109" y="179"/>
                </a:moveTo>
                <a:lnTo>
                  <a:pt x="1109" y="179"/>
                </a:lnTo>
                <a:lnTo>
                  <a:pt x="1117" y="179"/>
                </a:lnTo>
                <a:lnTo>
                  <a:pt x="1117" y="179"/>
                </a:lnTo>
                <a:lnTo>
                  <a:pt x="1119" y="179"/>
                </a:lnTo>
                <a:lnTo>
                  <a:pt x="1119" y="179"/>
                </a:lnTo>
                <a:lnTo>
                  <a:pt x="1121" y="177"/>
                </a:lnTo>
                <a:lnTo>
                  <a:pt x="1123" y="175"/>
                </a:lnTo>
                <a:lnTo>
                  <a:pt x="1123" y="175"/>
                </a:lnTo>
                <a:lnTo>
                  <a:pt x="1127" y="175"/>
                </a:lnTo>
                <a:lnTo>
                  <a:pt x="1129" y="171"/>
                </a:lnTo>
                <a:lnTo>
                  <a:pt x="1131" y="165"/>
                </a:lnTo>
                <a:lnTo>
                  <a:pt x="1131" y="165"/>
                </a:lnTo>
                <a:lnTo>
                  <a:pt x="1131" y="163"/>
                </a:lnTo>
                <a:lnTo>
                  <a:pt x="1131" y="163"/>
                </a:lnTo>
                <a:lnTo>
                  <a:pt x="1129" y="161"/>
                </a:lnTo>
                <a:lnTo>
                  <a:pt x="1129" y="161"/>
                </a:lnTo>
                <a:lnTo>
                  <a:pt x="1125" y="161"/>
                </a:lnTo>
                <a:lnTo>
                  <a:pt x="1119" y="163"/>
                </a:lnTo>
                <a:lnTo>
                  <a:pt x="1119" y="163"/>
                </a:lnTo>
                <a:lnTo>
                  <a:pt x="1117" y="167"/>
                </a:lnTo>
                <a:lnTo>
                  <a:pt x="1115" y="167"/>
                </a:lnTo>
                <a:lnTo>
                  <a:pt x="1115" y="167"/>
                </a:lnTo>
                <a:lnTo>
                  <a:pt x="1115" y="165"/>
                </a:lnTo>
                <a:lnTo>
                  <a:pt x="1113" y="165"/>
                </a:lnTo>
                <a:lnTo>
                  <a:pt x="1113" y="165"/>
                </a:lnTo>
                <a:lnTo>
                  <a:pt x="1111" y="167"/>
                </a:lnTo>
                <a:lnTo>
                  <a:pt x="1109" y="169"/>
                </a:lnTo>
                <a:lnTo>
                  <a:pt x="1107" y="173"/>
                </a:lnTo>
                <a:lnTo>
                  <a:pt x="1107" y="173"/>
                </a:lnTo>
                <a:lnTo>
                  <a:pt x="1105" y="171"/>
                </a:lnTo>
                <a:lnTo>
                  <a:pt x="1105" y="169"/>
                </a:lnTo>
                <a:lnTo>
                  <a:pt x="1103" y="169"/>
                </a:lnTo>
                <a:lnTo>
                  <a:pt x="1103" y="169"/>
                </a:lnTo>
                <a:lnTo>
                  <a:pt x="1103" y="171"/>
                </a:lnTo>
                <a:lnTo>
                  <a:pt x="1103" y="171"/>
                </a:lnTo>
                <a:lnTo>
                  <a:pt x="1105" y="177"/>
                </a:lnTo>
                <a:lnTo>
                  <a:pt x="1109" y="179"/>
                </a:lnTo>
                <a:close/>
                <a:moveTo>
                  <a:pt x="1057" y="201"/>
                </a:moveTo>
                <a:lnTo>
                  <a:pt x="1057" y="201"/>
                </a:lnTo>
                <a:lnTo>
                  <a:pt x="1059" y="203"/>
                </a:lnTo>
                <a:lnTo>
                  <a:pt x="1059" y="205"/>
                </a:lnTo>
                <a:lnTo>
                  <a:pt x="1063" y="205"/>
                </a:lnTo>
                <a:lnTo>
                  <a:pt x="1063" y="205"/>
                </a:lnTo>
                <a:lnTo>
                  <a:pt x="1063" y="209"/>
                </a:lnTo>
                <a:lnTo>
                  <a:pt x="1063" y="209"/>
                </a:lnTo>
                <a:lnTo>
                  <a:pt x="1065" y="213"/>
                </a:lnTo>
                <a:lnTo>
                  <a:pt x="1069" y="215"/>
                </a:lnTo>
                <a:lnTo>
                  <a:pt x="1075" y="215"/>
                </a:lnTo>
                <a:lnTo>
                  <a:pt x="1075" y="215"/>
                </a:lnTo>
                <a:lnTo>
                  <a:pt x="1077" y="217"/>
                </a:lnTo>
                <a:lnTo>
                  <a:pt x="1079" y="217"/>
                </a:lnTo>
                <a:lnTo>
                  <a:pt x="1079" y="217"/>
                </a:lnTo>
                <a:lnTo>
                  <a:pt x="1081" y="217"/>
                </a:lnTo>
                <a:lnTo>
                  <a:pt x="1083" y="215"/>
                </a:lnTo>
                <a:lnTo>
                  <a:pt x="1083" y="215"/>
                </a:lnTo>
                <a:lnTo>
                  <a:pt x="1081" y="209"/>
                </a:lnTo>
                <a:lnTo>
                  <a:pt x="1081" y="209"/>
                </a:lnTo>
                <a:lnTo>
                  <a:pt x="1081" y="209"/>
                </a:lnTo>
                <a:lnTo>
                  <a:pt x="1085" y="207"/>
                </a:lnTo>
                <a:lnTo>
                  <a:pt x="1087" y="205"/>
                </a:lnTo>
                <a:lnTo>
                  <a:pt x="1089" y="201"/>
                </a:lnTo>
                <a:lnTo>
                  <a:pt x="1089" y="201"/>
                </a:lnTo>
                <a:lnTo>
                  <a:pt x="1091" y="199"/>
                </a:lnTo>
                <a:lnTo>
                  <a:pt x="1095" y="199"/>
                </a:lnTo>
                <a:lnTo>
                  <a:pt x="1097" y="199"/>
                </a:lnTo>
                <a:lnTo>
                  <a:pt x="1099" y="197"/>
                </a:lnTo>
                <a:lnTo>
                  <a:pt x="1099" y="197"/>
                </a:lnTo>
                <a:lnTo>
                  <a:pt x="1099" y="193"/>
                </a:lnTo>
                <a:lnTo>
                  <a:pt x="1099" y="193"/>
                </a:lnTo>
                <a:lnTo>
                  <a:pt x="1095" y="193"/>
                </a:lnTo>
                <a:lnTo>
                  <a:pt x="1095" y="193"/>
                </a:lnTo>
                <a:lnTo>
                  <a:pt x="1093" y="193"/>
                </a:lnTo>
                <a:lnTo>
                  <a:pt x="1093" y="193"/>
                </a:lnTo>
                <a:lnTo>
                  <a:pt x="1089" y="193"/>
                </a:lnTo>
                <a:lnTo>
                  <a:pt x="1087" y="191"/>
                </a:lnTo>
                <a:lnTo>
                  <a:pt x="1085" y="187"/>
                </a:lnTo>
                <a:lnTo>
                  <a:pt x="1083" y="185"/>
                </a:lnTo>
                <a:lnTo>
                  <a:pt x="1083" y="185"/>
                </a:lnTo>
                <a:lnTo>
                  <a:pt x="1085" y="181"/>
                </a:lnTo>
                <a:lnTo>
                  <a:pt x="1085" y="181"/>
                </a:lnTo>
                <a:lnTo>
                  <a:pt x="1087" y="181"/>
                </a:lnTo>
                <a:lnTo>
                  <a:pt x="1087" y="181"/>
                </a:lnTo>
                <a:lnTo>
                  <a:pt x="1089" y="187"/>
                </a:lnTo>
                <a:lnTo>
                  <a:pt x="1091" y="191"/>
                </a:lnTo>
                <a:lnTo>
                  <a:pt x="1093" y="191"/>
                </a:lnTo>
                <a:lnTo>
                  <a:pt x="1093" y="191"/>
                </a:lnTo>
                <a:lnTo>
                  <a:pt x="1097" y="191"/>
                </a:lnTo>
                <a:lnTo>
                  <a:pt x="1101" y="189"/>
                </a:lnTo>
                <a:lnTo>
                  <a:pt x="1101" y="189"/>
                </a:lnTo>
                <a:lnTo>
                  <a:pt x="1099" y="181"/>
                </a:lnTo>
                <a:lnTo>
                  <a:pt x="1099" y="181"/>
                </a:lnTo>
                <a:lnTo>
                  <a:pt x="1099" y="181"/>
                </a:lnTo>
                <a:lnTo>
                  <a:pt x="1097" y="179"/>
                </a:lnTo>
                <a:lnTo>
                  <a:pt x="1097" y="177"/>
                </a:lnTo>
                <a:lnTo>
                  <a:pt x="1095" y="175"/>
                </a:lnTo>
                <a:lnTo>
                  <a:pt x="1095" y="175"/>
                </a:lnTo>
                <a:lnTo>
                  <a:pt x="1087" y="175"/>
                </a:lnTo>
                <a:lnTo>
                  <a:pt x="1087" y="175"/>
                </a:lnTo>
                <a:lnTo>
                  <a:pt x="1083" y="177"/>
                </a:lnTo>
                <a:lnTo>
                  <a:pt x="1081" y="179"/>
                </a:lnTo>
                <a:lnTo>
                  <a:pt x="1079" y="179"/>
                </a:lnTo>
                <a:lnTo>
                  <a:pt x="1079" y="179"/>
                </a:lnTo>
                <a:lnTo>
                  <a:pt x="1075" y="179"/>
                </a:lnTo>
                <a:lnTo>
                  <a:pt x="1075" y="179"/>
                </a:lnTo>
                <a:lnTo>
                  <a:pt x="1073" y="179"/>
                </a:lnTo>
                <a:lnTo>
                  <a:pt x="1073" y="181"/>
                </a:lnTo>
                <a:lnTo>
                  <a:pt x="1073" y="181"/>
                </a:lnTo>
                <a:lnTo>
                  <a:pt x="1073" y="185"/>
                </a:lnTo>
                <a:lnTo>
                  <a:pt x="1077" y="189"/>
                </a:lnTo>
                <a:lnTo>
                  <a:pt x="1077" y="191"/>
                </a:lnTo>
                <a:lnTo>
                  <a:pt x="1077" y="191"/>
                </a:lnTo>
                <a:lnTo>
                  <a:pt x="1073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61" y="187"/>
                </a:lnTo>
                <a:lnTo>
                  <a:pt x="1061" y="187"/>
                </a:lnTo>
                <a:lnTo>
                  <a:pt x="1059" y="189"/>
                </a:lnTo>
                <a:lnTo>
                  <a:pt x="1057" y="193"/>
                </a:lnTo>
                <a:lnTo>
                  <a:pt x="1057" y="193"/>
                </a:lnTo>
                <a:lnTo>
                  <a:pt x="1059" y="197"/>
                </a:lnTo>
                <a:lnTo>
                  <a:pt x="1059" y="199"/>
                </a:lnTo>
                <a:lnTo>
                  <a:pt x="1059" y="199"/>
                </a:lnTo>
                <a:lnTo>
                  <a:pt x="1057" y="201"/>
                </a:lnTo>
                <a:close/>
                <a:moveTo>
                  <a:pt x="1055" y="215"/>
                </a:moveTo>
                <a:lnTo>
                  <a:pt x="1055" y="215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09"/>
                </a:lnTo>
                <a:lnTo>
                  <a:pt x="1057" y="209"/>
                </a:lnTo>
                <a:lnTo>
                  <a:pt x="1055" y="207"/>
                </a:lnTo>
                <a:lnTo>
                  <a:pt x="1055" y="207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3" y="211"/>
                </a:lnTo>
                <a:lnTo>
                  <a:pt x="1055" y="215"/>
                </a:lnTo>
                <a:close/>
                <a:moveTo>
                  <a:pt x="1095" y="217"/>
                </a:moveTo>
                <a:lnTo>
                  <a:pt x="1095" y="217"/>
                </a:lnTo>
                <a:lnTo>
                  <a:pt x="1093" y="219"/>
                </a:lnTo>
                <a:lnTo>
                  <a:pt x="1093" y="219"/>
                </a:lnTo>
                <a:lnTo>
                  <a:pt x="1095" y="223"/>
                </a:lnTo>
                <a:lnTo>
                  <a:pt x="1097" y="225"/>
                </a:lnTo>
                <a:lnTo>
                  <a:pt x="1097" y="225"/>
                </a:lnTo>
                <a:lnTo>
                  <a:pt x="1099" y="223"/>
                </a:lnTo>
                <a:lnTo>
                  <a:pt x="1099" y="223"/>
                </a:lnTo>
                <a:lnTo>
                  <a:pt x="1099" y="223"/>
                </a:lnTo>
                <a:lnTo>
                  <a:pt x="1097" y="219"/>
                </a:lnTo>
                <a:lnTo>
                  <a:pt x="1099" y="217"/>
                </a:lnTo>
                <a:lnTo>
                  <a:pt x="1099" y="217"/>
                </a:lnTo>
                <a:lnTo>
                  <a:pt x="1095" y="217"/>
                </a:lnTo>
                <a:close/>
                <a:moveTo>
                  <a:pt x="730" y="331"/>
                </a:moveTo>
                <a:lnTo>
                  <a:pt x="730" y="327"/>
                </a:lnTo>
                <a:lnTo>
                  <a:pt x="730" y="327"/>
                </a:lnTo>
                <a:lnTo>
                  <a:pt x="730" y="325"/>
                </a:lnTo>
                <a:lnTo>
                  <a:pt x="730" y="325"/>
                </a:lnTo>
                <a:lnTo>
                  <a:pt x="728" y="323"/>
                </a:lnTo>
                <a:lnTo>
                  <a:pt x="730" y="321"/>
                </a:lnTo>
                <a:lnTo>
                  <a:pt x="730" y="321"/>
                </a:lnTo>
                <a:lnTo>
                  <a:pt x="726" y="323"/>
                </a:lnTo>
                <a:lnTo>
                  <a:pt x="724" y="325"/>
                </a:lnTo>
                <a:lnTo>
                  <a:pt x="724" y="325"/>
                </a:lnTo>
                <a:lnTo>
                  <a:pt x="724" y="327"/>
                </a:lnTo>
                <a:lnTo>
                  <a:pt x="726" y="329"/>
                </a:lnTo>
                <a:lnTo>
                  <a:pt x="730" y="331"/>
                </a:lnTo>
                <a:close/>
                <a:moveTo>
                  <a:pt x="1311" y="729"/>
                </a:moveTo>
                <a:lnTo>
                  <a:pt x="1311" y="729"/>
                </a:lnTo>
                <a:lnTo>
                  <a:pt x="1311" y="727"/>
                </a:lnTo>
                <a:lnTo>
                  <a:pt x="1311" y="727"/>
                </a:lnTo>
                <a:lnTo>
                  <a:pt x="1313" y="729"/>
                </a:lnTo>
                <a:lnTo>
                  <a:pt x="1311" y="729"/>
                </a:lnTo>
                <a:close/>
                <a:moveTo>
                  <a:pt x="1309" y="731"/>
                </a:move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09" y="731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3"/>
                </a:lnTo>
                <a:lnTo>
                  <a:pt x="690" y="813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292" y="620"/>
                </a:moveTo>
                <a:lnTo>
                  <a:pt x="292" y="620"/>
                </a:lnTo>
                <a:lnTo>
                  <a:pt x="292" y="620"/>
                </a:lnTo>
                <a:lnTo>
                  <a:pt x="292" y="620"/>
                </a:lnTo>
                <a:lnTo>
                  <a:pt x="298" y="618"/>
                </a:lnTo>
                <a:lnTo>
                  <a:pt x="304" y="618"/>
                </a:lnTo>
                <a:lnTo>
                  <a:pt x="304" y="618"/>
                </a:lnTo>
                <a:lnTo>
                  <a:pt x="298" y="618"/>
                </a:lnTo>
                <a:lnTo>
                  <a:pt x="292" y="620"/>
                </a:lnTo>
                <a:close/>
                <a:moveTo>
                  <a:pt x="290" y="620"/>
                </a:move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close/>
                <a:moveTo>
                  <a:pt x="286" y="602"/>
                </a:moveTo>
                <a:lnTo>
                  <a:pt x="286" y="602"/>
                </a:lnTo>
                <a:lnTo>
                  <a:pt x="286" y="604"/>
                </a:lnTo>
                <a:lnTo>
                  <a:pt x="286" y="604"/>
                </a:lnTo>
                <a:lnTo>
                  <a:pt x="286" y="602"/>
                </a:lnTo>
                <a:close/>
                <a:moveTo>
                  <a:pt x="288" y="608"/>
                </a:moveTo>
                <a:lnTo>
                  <a:pt x="288" y="608"/>
                </a:lnTo>
                <a:lnTo>
                  <a:pt x="290" y="612"/>
                </a:lnTo>
                <a:lnTo>
                  <a:pt x="290" y="612"/>
                </a:lnTo>
                <a:lnTo>
                  <a:pt x="288" y="608"/>
                </a:lnTo>
                <a:close/>
                <a:moveTo>
                  <a:pt x="168" y="694"/>
                </a:moveTo>
                <a:lnTo>
                  <a:pt x="168" y="694"/>
                </a:lnTo>
                <a:lnTo>
                  <a:pt x="172" y="696"/>
                </a:lnTo>
                <a:lnTo>
                  <a:pt x="172" y="696"/>
                </a:lnTo>
                <a:lnTo>
                  <a:pt x="168" y="694"/>
                </a:lnTo>
                <a:close/>
                <a:moveTo>
                  <a:pt x="102" y="714"/>
                </a:moveTo>
                <a:lnTo>
                  <a:pt x="102" y="714"/>
                </a:lnTo>
                <a:lnTo>
                  <a:pt x="102" y="714"/>
                </a:lnTo>
                <a:lnTo>
                  <a:pt x="104" y="716"/>
                </a:lnTo>
                <a:lnTo>
                  <a:pt x="104" y="716"/>
                </a:lnTo>
                <a:lnTo>
                  <a:pt x="102" y="714"/>
                </a:lnTo>
                <a:close/>
                <a:moveTo>
                  <a:pt x="290" y="614"/>
                </a:moveTo>
                <a:lnTo>
                  <a:pt x="290" y="614"/>
                </a:lnTo>
                <a:lnTo>
                  <a:pt x="290" y="618"/>
                </a:lnTo>
                <a:lnTo>
                  <a:pt x="290" y="618"/>
                </a:lnTo>
                <a:lnTo>
                  <a:pt x="290" y="614"/>
                </a:lnTo>
                <a:close/>
                <a:moveTo>
                  <a:pt x="1371" y="759"/>
                </a:move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close/>
                <a:moveTo>
                  <a:pt x="1373" y="759"/>
                </a:move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close/>
                <a:moveTo>
                  <a:pt x="1417" y="708"/>
                </a:moveTo>
                <a:lnTo>
                  <a:pt x="1417" y="708"/>
                </a:lnTo>
                <a:lnTo>
                  <a:pt x="1415" y="708"/>
                </a:lnTo>
                <a:lnTo>
                  <a:pt x="1415" y="708"/>
                </a:lnTo>
                <a:lnTo>
                  <a:pt x="1417" y="708"/>
                </a:lnTo>
                <a:close/>
                <a:moveTo>
                  <a:pt x="1375" y="759"/>
                </a:moveTo>
                <a:lnTo>
                  <a:pt x="1375" y="759"/>
                </a:lnTo>
                <a:lnTo>
                  <a:pt x="1375" y="757"/>
                </a:lnTo>
                <a:lnTo>
                  <a:pt x="1375" y="757"/>
                </a:lnTo>
                <a:lnTo>
                  <a:pt x="1375" y="759"/>
                </a:lnTo>
                <a:close/>
                <a:moveTo>
                  <a:pt x="1547" y="446"/>
                </a:moveTo>
                <a:lnTo>
                  <a:pt x="1547" y="446"/>
                </a:lnTo>
                <a:lnTo>
                  <a:pt x="1545" y="440"/>
                </a:lnTo>
                <a:lnTo>
                  <a:pt x="1541" y="440"/>
                </a:lnTo>
                <a:lnTo>
                  <a:pt x="1539" y="438"/>
                </a:lnTo>
                <a:lnTo>
                  <a:pt x="1533" y="435"/>
                </a:lnTo>
                <a:lnTo>
                  <a:pt x="1533" y="435"/>
                </a:lnTo>
                <a:lnTo>
                  <a:pt x="1533" y="431"/>
                </a:lnTo>
                <a:lnTo>
                  <a:pt x="1533" y="425"/>
                </a:lnTo>
                <a:lnTo>
                  <a:pt x="1535" y="421"/>
                </a:lnTo>
                <a:lnTo>
                  <a:pt x="1537" y="419"/>
                </a:lnTo>
                <a:lnTo>
                  <a:pt x="1537" y="419"/>
                </a:lnTo>
                <a:lnTo>
                  <a:pt x="1541" y="417"/>
                </a:lnTo>
                <a:lnTo>
                  <a:pt x="1543" y="417"/>
                </a:lnTo>
                <a:lnTo>
                  <a:pt x="1539" y="413"/>
                </a:lnTo>
                <a:lnTo>
                  <a:pt x="1529" y="409"/>
                </a:lnTo>
                <a:lnTo>
                  <a:pt x="1527" y="403"/>
                </a:lnTo>
                <a:lnTo>
                  <a:pt x="1523" y="397"/>
                </a:lnTo>
                <a:lnTo>
                  <a:pt x="1523" y="397"/>
                </a:lnTo>
                <a:lnTo>
                  <a:pt x="1523" y="389"/>
                </a:lnTo>
                <a:lnTo>
                  <a:pt x="1525" y="385"/>
                </a:lnTo>
                <a:lnTo>
                  <a:pt x="1525" y="385"/>
                </a:lnTo>
                <a:lnTo>
                  <a:pt x="1531" y="381"/>
                </a:lnTo>
                <a:lnTo>
                  <a:pt x="1531" y="377"/>
                </a:lnTo>
                <a:lnTo>
                  <a:pt x="1529" y="373"/>
                </a:lnTo>
                <a:lnTo>
                  <a:pt x="1525" y="371"/>
                </a:lnTo>
                <a:lnTo>
                  <a:pt x="1517" y="365"/>
                </a:lnTo>
                <a:lnTo>
                  <a:pt x="1513" y="363"/>
                </a:lnTo>
                <a:lnTo>
                  <a:pt x="1511" y="361"/>
                </a:lnTo>
                <a:lnTo>
                  <a:pt x="1511" y="361"/>
                </a:lnTo>
                <a:lnTo>
                  <a:pt x="1505" y="347"/>
                </a:lnTo>
                <a:lnTo>
                  <a:pt x="1505" y="347"/>
                </a:lnTo>
                <a:lnTo>
                  <a:pt x="1507" y="347"/>
                </a:lnTo>
                <a:lnTo>
                  <a:pt x="1511" y="349"/>
                </a:lnTo>
                <a:lnTo>
                  <a:pt x="1513" y="351"/>
                </a:lnTo>
                <a:lnTo>
                  <a:pt x="1515" y="349"/>
                </a:lnTo>
                <a:lnTo>
                  <a:pt x="1515" y="341"/>
                </a:lnTo>
                <a:lnTo>
                  <a:pt x="1515" y="341"/>
                </a:lnTo>
                <a:lnTo>
                  <a:pt x="1509" y="339"/>
                </a:lnTo>
                <a:lnTo>
                  <a:pt x="1501" y="339"/>
                </a:lnTo>
                <a:lnTo>
                  <a:pt x="1501" y="339"/>
                </a:lnTo>
                <a:lnTo>
                  <a:pt x="1495" y="337"/>
                </a:lnTo>
                <a:lnTo>
                  <a:pt x="1489" y="333"/>
                </a:lnTo>
                <a:lnTo>
                  <a:pt x="1489" y="333"/>
                </a:lnTo>
                <a:lnTo>
                  <a:pt x="1487" y="323"/>
                </a:lnTo>
                <a:lnTo>
                  <a:pt x="1487" y="323"/>
                </a:lnTo>
                <a:lnTo>
                  <a:pt x="1485" y="321"/>
                </a:lnTo>
                <a:lnTo>
                  <a:pt x="1483" y="323"/>
                </a:lnTo>
                <a:lnTo>
                  <a:pt x="1479" y="325"/>
                </a:lnTo>
                <a:lnTo>
                  <a:pt x="1479" y="325"/>
                </a:lnTo>
                <a:lnTo>
                  <a:pt x="1479" y="329"/>
                </a:lnTo>
                <a:lnTo>
                  <a:pt x="1479" y="331"/>
                </a:lnTo>
                <a:lnTo>
                  <a:pt x="1479" y="335"/>
                </a:lnTo>
                <a:lnTo>
                  <a:pt x="1477" y="335"/>
                </a:lnTo>
                <a:lnTo>
                  <a:pt x="1477" y="335"/>
                </a:lnTo>
                <a:lnTo>
                  <a:pt x="1471" y="329"/>
                </a:lnTo>
                <a:lnTo>
                  <a:pt x="1465" y="317"/>
                </a:lnTo>
                <a:lnTo>
                  <a:pt x="1459" y="305"/>
                </a:lnTo>
                <a:lnTo>
                  <a:pt x="1451" y="293"/>
                </a:lnTo>
                <a:lnTo>
                  <a:pt x="1451" y="293"/>
                </a:lnTo>
                <a:lnTo>
                  <a:pt x="1449" y="289"/>
                </a:lnTo>
                <a:lnTo>
                  <a:pt x="1451" y="287"/>
                </a:lnTo>
                <a:lnTo>
                  <a:pt x="1453" y="285"/>
                </a:lnTo>
                <a:lnTo>
                  <a:pt x="1459" y="283"/>
                </a:lnTo>
                <a:lnTo>
                  <a:pt x="1459" y="283"/>
                </a:lnTo>
                <a:lnTo>
                  <a:pt x="1459" y="279"/>
                </a:lnTo>
                <a:lnTo>
                  <a:pt x="1455" y="275"/>
                </a:lnTo>
                <a:lnTo>
                  <a:pt x="1455" y="263"/>
                </a:lnTo>
                <a:lnTo>
                  <a:pt x="1455" y="263"/>
                </a:lnTo>
                <a:lnTo>
                  <a:pt x="1457" y="263"/>
                </a:lnTo>
                <a:lnTo>
                  <a:pt x="1459" y="263"/>
                </a:lnTo>
                <a:lnTo>
                  <a:pt x="1461" y="265"/>
                </a:lnTo>
                <a:lnTo>
                  <a:pt x="1463" y="269"/>
                </a:lnTo>
                <a:lnTo>
                  <a:pt x="1467" y="271"/>
                </a:lnTo>
                <a:lnTo>
                  <a:pt x="1467" y="271"/>
                </a:lnTo>
                <a:lnTo>
                  <a:pt x="1467" y="271"/>
                </a:lnTo>
                <a:lnTo>
                  <a:pt x="1469" y="269"/>
                </a:lnTo>
                <a:lnTo>
                  <a:pt x="1465" y="263"/>
                </a:lnTo>
                <a:lnTo>
                  <a:pt x="1463" y="259"/>
                </a:lnTo>
                <a:lnTo>
                  <a:pt x="1461" y="253"/>
                </a:lnTo>
                <a:lnTo>
                  <a:pt x="1461" y="253"/>
                </a:lnTo>
                <a:lnTo>
                  <a:pt x="1463" y="243"/>
                </a:lnTo>
                <a:lnTo>
                  <a:pt x="1467" y="237"/>
                </a:lnTo>
                <a:lnTo>
                  <a:pt x="1471" y="235"/>
                </a:lnTo>
                <a:lnTo>
                  <a:pt x="1475" y="233"/>
                </a:lnTo>
                <a:lnTo>
                  <a:pt x="1483" y="233"/>
                </a:lnTo>
                <a:lnTo>
                  <a:pt x="1485" y="233"/>
                </a:lnTo>
                <a:lnTo>
                  <a:pt x="1487" y="231"/>
                </a:lnTo>
                <a:lnTo>
                  <a:pt x="1487" y="231"/>
                </a:lnTo>
                <a:lnTo>
                  <a:pt x="1483" y="223"/>
                </a:lnTo>
                <a:lnTo>
                  <a:pt x="1477" y="21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71"/>
                </a:lnTo>
                <a:lnTo>
                  <a:pt x="1461" y="173"/>
                </a:lnTo>
                <a:lnTo>
                  <a:pt x="1461" y="173"/>
                </a:lnTo>
                <a:lnTo>
                  <a:pt x="1465" y="17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44"/>
                </a:lnTo>
                <a:lnTo>
                  <a:pt x="1465" y="144"/>
                </a:lnTo>
                <a:lnTo>
                  <a:pt x="1467" y="140"/>
                </a:lnTo>
                <a:lnTo>
                  <a:pt x="1471" y="136"/>
                </a:lnTo>
                <a:lnTo>
                  <a:pt x="1477" y="132"/>
                </a:lnTo>
                <a:lnTo>
                  <a:pt x="1479" y="126"/>
                </a:lnTo>
                <a:lnTo>
                  <a:pt x="1479" y="126"/>
                </a:lnTo>
                <a:lnTo>
                  <a:pt x="1479" y="122"/>
                </a:lnTo>
                <a:lnTo>
                  <a:pt x="1475" y="120"/>
                </a:lnTo>
                <a:lnTo>
                  <a:pt x="1471" y="116"/>
                </a:lnTo>
                <a:lnTo>
                  <a:pt x="1465" y="116"/>
                </a:lnTo>
                <a:lnTo>
                  <a:pt x="1465" y="116"/>
                </a:lnTo>
                <a:lnTo>
                  <a:pt x="1453" y="116"/>
                </a:lnTo>
                <a:lnTo>
                  <a:pt x="1443" y="116"/>
                </a:lnTo>
                <a:lnTo>
                  <a:pt x="1439" y="116"/>
                </a:lnTo>
                <a:lnTo>
                  <a:pt x="1435" y="118"/>
                </a:lnTo>
                <a:lnTo>
                  <a:pt x="1431" y="120"/>
                </a:lnTo>
                <a:lnTo>
                  <a:pt x="1427" y="126"/>
                </a:lnTo>
                <a:lnTo>
                  <a:pt x="1427" y="126"/>
                </a:lnTo>
                <a:lnTo>
                  <a:pt x="1423" y="130"/>
                </a:lnTo>
                <a:lnTo>
                  <a:pt x="1419" y="128"/>
                </a:lnTo>
                <a:lnTo>
                  <a:pt x="1417" y="124"/>
                </a:lnTo>
                <a:lnTo>
                  <a:pt x="1419" y="122"/>
                </a:lnTo>
                <a:lnTo>
                  <a:pt x="1419" y="122"/>
                </a:lnTo>
                <a:lnTo>
                  <a:pt x="1427" y="116"/>
                </a:lnTo>
                <a:lnTo>
                  <a:pt x="1431" y="112"/>
                </a:lnTo>
                <a:lnTo>
                  <a:pt x="1431" y="106"/>
                </a:lnTo>
                <a:lnTo>
                  <a:pt x="1431" y="106"/>
                </a:lnTo>
                <a:lnTo>
                  <a:pt x="1431" y="98"/>
                </a:lnTo>
                <a:lnTo>
                  <a:pt x="1427" y="92"/>
                </a:lnTo>
                <a:lnTo>
                  <a:pt x="1425" y="88"/>
                </a:lnTo>
                <a:lnTo>
                  <a:pt x="1421" y="86"/>
                </a:lnTo>
                <a:lnTo>
                  <a:pt x="1411" y="84"/>
                </a:lnTo>
                <a:lnTo>
                  <a:pt x="1409" y="84"/>
                </a:lnTo>
                <a:lnTo>
                  <a:pt x="1405" y="80"/>
                </a:lnTo>
                <a:lnTo>
                  <a:pt x="1405" y="80"/>
                </a:lnTo>
                <a:lnTo>
                  <a:pt x="1407" y="76"/>
                </a:lnTo>
                <a:lnTo>
                  <a:pt x="1409" y="76"/>
                </a:lnTo>
                <a:lnTo>
                  <a:pt x="1417" y="76"/>
                </a:lnTo>
                <a:lnTo>
                  <a:pt x="1421" y="76"/>
                </a:lnTo>
                <a:lnTo>
                  <a:pt x="1425" y="74"/>
                </a:lnTo>
                <a:lnTo>
                  <a:pt x="1427" y="72"/>
                </a:lnTo>
                <a:lnTo>
                  <a:pt x="1427" y="66"/>
                </a:lnTo>
                <a:lnTo>
                  <a:pt x="1427" y="66"/>
                </a:lnTo>
                <a:lnTo>
                  <a:pt x="1427" y="60"/>
                </a:lnTo>
                <a:lnTo>
                  <a:pt x="1429" y="58"/>
                </a:lnTo>
                <a:lnTo>
                  <a:pt x="1433" y="56"/>
                </a:lnTo>
                <a:lnTo>
                  <a:pt x="1435" y="58"/>
                </a:lnTo>
                <a:lnTo>
                  <a:pt x="1435" y="58"/>
                </a:lnTo>
                <a:lnTo>
                  <a:pt x="1441" y="58"/>
                </a:lnTo>
                <a:lnTo>
                  <a:pt x="1443" y="58"/>
                </a:lnTo>
                <a:lnTo>
                  <a:pt x="1447" y="54"/>
                </a:lnTo>
                <a:lnTo>
                  <a:pt x="1449" y="50"/>
                </a:lnTo>
                <a:lnTo>
                  <a:pt x="1451" y="48"/>
                </a:lnTo>
                <a:lnTo>
                  <a:pt x="1453" y="48"/>
                </a:lnTo>
                <a:lnTo>
                  <a:pt x="1453" y="48"/>
                </a:lnTo>
                <a:lnTo>
                  <a:pt x="1459" y="46"/>
                </a:lnTo>
                <a:lnTo>
                  <a:pt x="1463" y="40"/>
                </a:lnTo>
                <a:lnTo>
                  <a:pt x="1465" y="34"/>
                </a:lnTo>
                <a:lnTo>
                  <a:pt x="1465" y="30"/>
                </a:lnTo>
                <a:lnTo>
                  <a:pt x="1465" y="30"/>
                </a:lnTo>
                <a:lnTo>
                  <a:pt x="1459" y="32"/>
                </a:lnTo>
                <a:lnTo>
                  <a:pt x="1455" y="32"/>
                </a:lnTo>
                <a:lnTo>
                  <a:pt x="1451" y="28"/>
                </a:lnTo>
                <a:lnTo>
                  <a:pt x="1447" y="24"/>
                </a:lnTo>
                <a:lnTo>
                  <a:pt x="1443" y="24"/>
                </a:lnTo>
                <a:lnTo>
                  <a:pt x="1439" y="26"/>
                </a:lnTo>
                <a:lnTo>
                  <a:pt x="1439" y="26"/>
                </a:lnTo>
                <a:lnTo>
                  <a:pt x="1437" y="26"/>
                </a:lnTo>
                <a:lnTo>
                  <a:pt x="1437" y="26"/>
                </a:lnTo>
                <a:lnTo>
                  <a:pt x="1439" y="18"/>
                </a:lnTo>
                <a:lnTo>
                  <a:pt x="1441" y="14"/>
                </a:lnTo>
                <a:lnTo>
                  <a:pt x="1441" y="10"/>
                </a:lnTo>
                <a:lnTo>
                  <a:pt x="1439" y="4"/>
                </a:lnTo>
                <a:lnTo>
                  <a:pt x="1433" y="0"/>
                </a:lnTo>
                <a:lnTo>
                  <a:pt x="1433" y="0"/>
                </a:lnTo>
                <a:lnTo>
                  <a:pt x="1423" y="4"/>
                </a:lnTo>
                <a:lnTo>
                  <a:pt x="1415" y="10"/>
                </a:lnTo>
                <a:lnTo>
                  <a:pt x="1407" y="16"/>
                </a:lnTo>
                <a:lnTo>
                  <a:pt x="1405" y="22"/>
                </a:lnTo>
                <a:lnTo>
                  <a:pt x="1405" y="28"/>
                </a:lnTo>
                <a:lnTo>
                  <a:pt x="1405" y="28"/>
                </a:lnTo>
                <a:lnTo>
                  <a:pt x="1409" y="28"/>
                </a:lnTo>
                <a:lnTo>
                  <a:pt x="1415" y="30"/>
                </a:lnTo>
                <a:lnTo>
                  <a:pt x="1419" y="32"/>
                </a:lnTo>
                <a:lnTo>
                  <a:pt x="1419" y="32"/>
                </a:lnTo>
                <a:lnTo>
                  <a:pt x="1417" y="38"/>
                </a:lnTo>
                <a:lnTo>
                  <a:pt x="1415" y="40"/>
                </a:lnTo>
                <a:lnTo>
                  <a:pt x="1411" y="40"/>
                </a:lnTo>
                <a:lnTo>
                  <a:pt x="1411" y="40"/>
                </a:lnTo>
                <a:lnTo>
                  <a:pt x="1407" y="38"/>
                </a:lnTo>
                <a:lnTo>
                  <a:pt x="1403" y="36"/>
                </a:lnTo>
                <a:lnTo>
                  <a:pt x="1397" y="34"/>
                </a:lnTo>
                <a:lnTo>
                  <a:pt x="1387" y="36"/>
                </a:lnTo>
                <a:lnTo>
                  <a:pt x="1387" y="36"/>
                </a:lnTo>
                <a:lnTo>
                  <a:pt x="1371" y="48"/>
                </a:lnTo>
                <a:lnTo>
                  <a:pt x="1355" y="56"/>
                </a:lnTo>
                <a:lnTo>
                  <a:pt x="1339" y="66"/>
                </a:lnTo>
                <a:lnTo>
                  <a:pt x="1331" y="72"/>
                </a:lnTo>
                <a:lnTo>
                  <a:pt x="1325" y="80"/>
                </a:lnTo>
                <a:lnTo>
                  <a:pt x="1325" y="80"/>
                </a:lnTo>
                <a:lnTo>
                  <a:pt x="1319" y="90"/>
                </a:lnTo>
                <a:lnTo>
                  <a:pt x="1311" y="102"/>
                </a:lnTo>
                <a:lnTo>
                  <a:pt x="1311" y="102"/>
                </a:lnTo>
                <a:lnTo>
                  <a:pt x="1301" y="116"/>
                </a:lnTo>
                <a:lnTo>
                  <a:pt x="1297" y="120"/>
                </a:lnTo>
                <a:lnTo>
                  <a:pt x="1297" y="122"/>
                </a:lnTo>
                <a:lnTo>
                  <a:pt x="1297" y="122"/>
                </a:lnTo>
                <a:lnTo>
                  <a:pt x="1303" y="126"/>
                </a:lnTo>
                <a:lnTo>
                  <a:pt x="1305" y="128"/>
                </a:lnTo>
                <a:lnTo>
                  <a:pt x="1313" y="128"/>
                </a:lnTo>
                <a:lnTo>
                  <a:pt x="1313" y="128"/>
                </a:lnTo>
                <a:lnTo>
                  <a:pt x="1317" y="128"/>
                </a:lnTo>
                <a:lnTo>
                  <a:pt x="1319" y="132"/>
                </a:lnTo>
                <a:lnTo>
                  <a:pt x="1321" y="136"/>
                </a:lnTo>
                <a:lnTo>
                  <a:pt x="1321" y="136"/>
                </a:lnTo>
                <a:lnTo>
                  <a:pt x="1319" y="140"/>
                </a:lnTo>
                <a:lnTo>
                  <a:pt x="1319" y="142"/>
                </a:lnTo>
                <a:lnTo>
                  <a:pt x="1315" y="142"/>
                </a:lnTo>
                <a:lnTo>
                  <a:pt x="1309" y="140"/>
                </a:lnTo>
                <a:lnTo>
                  <a:pt x="1309" y="140"/>
                </a:lnTo>
                <a:lnTo>
                  <a:pt x="1307" y="144"/>
                </a:lnTo>
                <a:lnTo>
                  <a:pt x="1303" y="144"/>
                </a:lnTo>
                <a:lnTo>
                  <a:pt x="1299" y="144"/>
                </a:lnTo>
                <a:lnTo>
                  <a:pt x="1295" y="140"/>
                </a:lnTo>
                <a:lnTo>
                  <a:pt x="1295" y="140"/>
                </a:lnTo>
                <a:lnTo>
                  <a:pt x="1293" y="140"/>
                </a:lnTo>
                <a:lnTo>
                  <a:pt x="1293" y="142"/>
                </a:lnTo>
                <a:lnTo>
                  <a:pt x="1291" y="145"/>
                </a:lnTo>
                <a:lnTo>
                  <a:pt x="1291" y="151"/>
                </a:lnTo>
                <a:lnTo>
                  <a:pt x="1291" y="157"/>
                </a:lnTo>
                <a:lnTo>
                  <a:pt x="1291" y="157"/>
                </a:lnTo>
                <a:lnTo>
                  <a:pt x="1287" y="161"/>
                </a:lnTo>
                <a:lnTo>
                  <a:pt x="1281" y="167"/>
                </a:lnTo>
                <a:lnTo>
                  <a:pt x="1275" y="171"/>
                </a:lnTo>
                <a:lnTo>
                  <a:pt x="1273" y="175"/>
                </a:lnTo>
                <a:lnTo>
                  <a:pt x="1273" y="179"/>
                </a:lnTo>
                <a:lnTo>
                  <a:pt x="1273" y="179"/>
                </a:lnTo>
                <a:lnTo>
                  <a:pt x="1273" y="181"/>
                </a:lnTo>
                <a:lnTo>
                  <a:pt x="1273" y="181"/>
                </a:lnTo>
                <a:lnTo>
                  <a:pt x="1277" y="191"/>
                </a:lnTo>
                <a:lnTo>
                  <a:pt x="1281" y="197"/>
                </a:lnTo>
                <a:lnTo>
                  <a:pt x="1281" y="197"/>
                </a:lnTo>
                <a:lnTo>
                  <a:pt x="1283" y="201"/>
                </a:lnTo>
                <a:lnTo>
                  <a:pt x="1283" y="203"/>
                </a:lnTo>
                <a:lnTo>
                  <a:pt x="1275" y="197"/>
                </a:lnTo>
                <a:lnTo>
                  <a:pt x="1267" y="191"/>
                </a:lnTo>
                <a:lnTo>
                  <a:pt x="1263" y="191"/>
                </a:lnTo>
                <a:lnTo>
                  <a:pt x="1259" y="193"/>
                </a:lnTo>
                <a:lnTo>
                  <a:pt x="1259" y="193"/>
                </a:lnTo>
                <a:lnTo>
                  <a:pt x="1255" y="195"/>
                </a:lnTo>
                <a:lnTo>
                  <a:pt x="1255" y="191"/>
                </a:lnTo>
                <a:lnTo>
                  <a:pt x="1251" y="187"/>
                </a:lnTo>
                <a:lnTo>
                  <a:pt x="1241" y="183"/>
                </a:lnTo>
                <a:lnTo>
                  <a:pt x="1241" y="183"/>
                </a:lnTo>
                <a:lnTo>
                  <a:pt x="1235" y="183"/>
                </a:lnTo>
                <a:lnTo>
                  <a:pt x="1231" y="183"/>
                </a:lnTo>
                <a:lnTo>
                  <a:pt x="1221" y="189"/>
                </a:lnTo>
                <a:lnTo>
                  <a:pt x="1217" y="197"/>
                </a:lnTo>
                <a:lnTo>
                  <a:pt x="1213" y="205"/>
                </a:lnTo>
                <a:lnTo>
                  <a:pt x="1213" y="205"/>
                </a:lnTo>
                <a:lnTo>
                  <a:pt x="1213" y="209"/>
                </a:lnTo>
                <a:lnTo>
                  <a:pt x="1209" y="217"/>
                </a:lnTo>
                <a:lnTo>
                  <a:pt x="1207" y="221"/>
                </a:lnTo>
                <a:lnTo>
                  <a:pt x="1203" y="221"/>
                </a:lnTo>
                <a:lnTo>
                  <a:pt x="1199" y="221"/>
                </a:lnTo>
                <a:lnTo>
                  <a:pt x="1193" y="219"/>
                </a:lnTo>
                <a:lnTo>
                  <a:pt x="1193" y="219"/>
                </a:lnTo>
                <a:lnTo>
                  <a:pt x="1185" y="221"/>
                </a:lnTo>
                <a:lnTo>
                  <a:pt x="1179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1"/>
                </a:lnTo>
                <a:lnTo>
                  <a:pt x="1177" y="217"/>
                </a:lnTo>
                <a:lnTo>
                  <a:pt x="1175" y="215"/>
                </a:lnTo>
                <a:lnTo>
                  <a:pt x="1173" y="215"/>
                </a:lnTo>
                <a:lnTo>
                  <a:pt x="1163" y="217"/>
                </a:lnTo>
                <a:lnTo>
                  <a:pt x="1163" y="217"/>
                </a:lnTo>
                <a:lnTo>
                  <a:pt x="1159" y="219"/>
                </a:lnTo>
                <a:lnTo>
                  <a:pt x="1157" y="223"/>
                </a:lnTo>
                <a:lnTo>
                  <a:pt x="1155" y="231"/>
                </a:lnTo>
                <a:lnTo>
                  <a:pt x="1157" y="239"/>
                </a:lnTo>
                <a:lnTo>
                  <a:pt x="1157" y="243"/>
                </a:lnTo>
                <a:lnTo>
                  <a:pt x="1155" y="243"/>
                </a:lnTo>
                <a:lnTo>
                  <a:pt x="1155" y="243"/>
                </a:lnTo>
                <a:lnTo>
                  <a:pt x="1153" y="237"/>
                </a:lnTo>
                <a:lnTo>
                  <a:pt x="1153" y="233"/>
                </a:lnTo>
                <a:lnTo>
                  <a:pt x="1153" y="231"/>
                </a:lnTo>
                <a:lnTo>
                  <a:pt x="1151" y="231"/>
                </a:lnTo>
                <a:lnTo>
                  <a:pt x="1151" y="231"/>
                </a:lnTo>
                <a:lnTo>
                  <a:pt x="1143" y="237"/>
                </a:lnTo>
                <a:lnTo>
                  <a:pt x="1143" y="237"/>
                </a:lnTo>
                <a:lnTo>
                  <a:pt x="1143" y="235"/>
                </a:lnTo>
                <a:lnTo>
                  <a:pt x="1145" y="233"/>
                </a:lnTo>
                <a:lnTo>
                  <a:pt x="1149" y="229"/>
                </a:lnTo>
                <a:lnTo>
                  <a:pt x="1149" y="227"/>
                </a:lnTo>
                <a:lnTo>
                  <a:pt x="1149" y="227"/>
                </a:lnTo>
                <a:lnTo>
                  <a:pt x="1141" y="229"/>
                </a:lnTo>
                <a:lnTo>
                  <a:pt x="1133" y="235"/>
                </a:lnTo>
                <a:lnTo>
                  <a:pt x="1123" y="239"/>
                </a:lnTo>
                <a:lnTo>
                  <a:pt x="1119" y="241"/>
                </a:lnTo>
                <a:lnTo>
                  <a:pt x="1115" y="239"/>
                </a:lnTo>
                <a:lnTo>
                  <a:pt x="1115" y="239"/>
                </a:lnTo>
                <a:lnTo>
                  <a:pt x="1119" y="245"/>
                </a:lnTo>
                <a:lnTo>
                  <a:pt x="1119" y="247"/>
                </a:lnTo>
                <a:lnTo>
                  <a:pt x="1117" y="249"/>
                </a:lnTo>
                <a:lnTo>
                  <a:pt x="1115" y="253"/>
                </a:lnTo>
                <a:lnTo>
                  <a:pt x="1111" y="261"/>
                </a:lnTo>
                <a:lnTo>
                  <a:pt x="1111" y="261"/>
                </a:lnTo>
                <a:lnTo>
                  <a:pt x="1115" y="261"/>
                </a:lnTo>
                <a:lnTo>
                  <a:pt x="1117" y="259"/>
                </a:lnTo>
                <a:lnTo>
                  <a:pt x="1119" y="257"/>
                </a:lnTo>
                <a:lnTo>
                  <a:pt x="1119" y="257"/>
                </a:lnTo>
                <a:lnTo>
                  <a:pt x="1121" y="259"/>
                </a:lnTo>
                <a:lnTo>
                  <a:pt x="1123" y="267"/>
                </a:lnTo>
                <a:lnTo>
                  <a:pt x="1123" y="267"/>
                </a:lnTo>
                <a:lnTo>
                  <a:pt x="1129" y="271"/>
                </a:lnTo>
                <a:lnTo>
                  <a:pt x="1129" y="273"/>
                </a:lnTo>
                <a:lnTo>
                  <a:pt x="1129" y="275"/>
                </a:lnTo>
                <a:lnTo>
                  <a:pt x="1125" y="275"/>
                </a:lnTo>
                <a:lnTo>
                  <a:pt x="1117" y="273"/>
                </a:lnTo>
                <a:lnTo>
                  <a:pt x="1117" y="273"/>
                </a:lnTo>
                <a:lnTo>
                  <a:pt x="1117" y="277"/>
                </a:lnTo>
                <a:lnTo>
                  <a:pt x="1117" y="279"/>
                </a:lnTo>
                <a:lnTo>
                  <a:pt x="1119" y="283"/>
                </a:lnTo>
                <a:lnTo>
                  <a:pt x="1119" y="287"/>
                </a:lnTo>
                <a:lnTo>
                  <a:pt x="1113" y="285"/>
                </a:lnTo>
                <a:lnTo>
                  <a:pt x="1113" y="285"/>
                </a:lnTo>
                <a:lnTo>
                  <a:pt x="1105" y="285"/>
                </a:lnTo>
                <a:lnTo>
                  <a:pt x="1103" y="285"/>
                </a:lnTo>
                <a:lnTo>
                  <a:pt x="1095" y="295"/>
                </a:lnTo>
                <a:lnTo>
                  <a:pt x="1095" y="295"/>
                </a:lnTo>
                <a:lnTo>
                  <a:pt x="1091" y="297"/>
                </a:lnTo>
                <a:lnTo>
                  <a:pt x="1089" y="297"/>
                </a:lnTo>
                <a:lnTo>
                  <a:pt x="1085" y="295"/>
                </a:lnTo>
                <a:lnTo>
                  <a:pt x="1083" y="293"/>
                </a:lnTo>
                <a:lnTo>
                  <a:pt x="1081" y="295"/>
                </a:lnTo>
                <a:lnTo>
                  <a:pt x="1081" y="295"/>
                </a:lnTo>
                <a:lnTo>
                  <a:pt x="1083" y="303"/>
                </a:lnTo>
                <a:lnTo>
                  <a:pt x="1085" y="311"/>
                </a:lnTo>
                <a:lnTo>
                  <a:pt x="1085" y="315"/>
                </a:lnTo>
                <a:lnTo>
                  <a:pt x="1083" y="317"/>
                </a:lnTo>
                <a:lnTo>
                  <a:pt x="1081" y="319"/>
                </a:lnTo>
                <a:lnTo>
                  <a:pt x="1077" y="319"/>
                </a:lnTo>
                <a:lnTo>
                  <a:pt x="1077" y="319"/>
                </a:lnTo>
                <a:lnTo>
                  <a:pt x="1069" y="315"/>
                </a:lnTo>
                <a:lnTo>
                  <a:pt x="1065" y="311"/>
                </a:lnTo>
                <a:lnTo>
                  <a:pt x="1061" y="305"/>
                </a:lnTo>
                <a:lnTo>
                  <a:pt x="1061" y="297"/>
                </a:lnTo>
                <a:lnTo>
                  <a:pt x="1061" y="297"/>
                </a:lnTo>
                <a:lnTo>
                  <a:pt x="1059" y="295"/>
                </a:lnTo>
                <a:lnTo>
                  <a:pt x="1055" y="293"/>
                </a:lnTo>
                <a:lnTo>
                  <a:pt x="1053" y="291"/>
                </a:lnTo>
                <a:lnTo>
                  <a:pt x="1051" y="289"/>
                </a:lnTo>
                <a:lnTo>
                  <a:pt x="1051" y="289"/>
                </a:lnTo>
                <a:lnTo>
                  <a:pt x="1049" y="285"/>
                </a:lnTo>
                <a:lnTo>
                  <a:pt x="1049" y="281"/>
                </a:lnTo>
                <a:lnTo>
                  <a:pt x="1043" y="277"/>
                </a:lnTo>
                <a:lnTo>
                  <a:pt x="1033" y="277"/>
                </a:lnTo>
                <a:lnTo>
                  <a:pt x="1033" y="277"/>
                </a:lnTo>
                <a:lnTo>
                  <a:pt x="1031" y="281"/>
                </a:lnTo>
                <a:lnTo>
                  <a:pt x="1029" y="281"/>
                </a:lnTo>
                <a:lnTo>
                  <a:pt x="1021" y="281"/>
                </a:lnTo>
                <a:lnTo>
                  <a:pt x="1015" y="281"/>
                </a:lnTo>
                <a:lnTo>
                  <a:pt x="1011" y="281"/>
                </a:lnTo>
                <a:lnTo>
                  <a:pt x="1009" y="283"/>
                </a:lnTo>
                <a:lnTo>
                  <a:pt x="1009" y="283"/>
                </a:lnTo>
                <a:lnTo>
                  <a:pt x="1007" y="285"/>
                </a:lnTo>
                <a:lnTo>
                  <a:pt x="1009" y="289"/>
                </a:lnTo>
                <a:lnTo>
                  <a:pt x="1013" y="297"/>
                </a:lnTo>
                <a:lnTo>
                  <a:pt x="1013" y="297"/>
                </a:lnTo>
                <a:lnTo>
                  <a:pt x="1013" y="299"/>
                </a:lnTo>
                <a:lnTo>
                  <a:pt x="1013" y="301"/>
                </a:lnTo>
                <a:lnTo>
                  <a:pt x="1007" y="305"/>
                </a:lnTo>
                <a:lnTo>
                  <a:pt x="993" y="307"/>
                </a:lnTo>
                <a:lnTo>
                  <a:pt x="993" y="307"/>
                </a:lnTo>
                <a:lnTo>
                  <a:pt x="987" y="309"/>
                </a:lnTo>
                <a:lnTo>
                  <a:pt x="985" y="307"/>
                </a:lnTo>
                <a:lnTo>
                  <a:pt x="983" y="307"/>
                </a:lnTo>
                <a:lnTo>
                  <a:pt x="981" y="303"/>
                </a:lnTo>
                <a:lnTo>
                  <a:pt x="981" y="299"/>
                </a:lnTo>
                <a:lnTo>
                  <a:pt x="981" y="299"/>
                </a:lnTo>
                <a:lnTo>
                  <a:pt x="979" y="299"/>
                </a:lnTo>
                <a:lnTo>
                  <a:pt x="961" y="301"/>
                </a:lnTo>
                <a:lnTo>
                  <a:pt x="961" y="301"/>
                </a:lnTo>
                <a:lnTo>
                  <a:pt x="955" y="305"/>
                </a:lnTo>
                <a:lnTo>
                  <a:pt x="951" y="307"/>
                </a:lnTo>
                <a:lnTo>
                  <a:pt x="949" y="305"/>
                </a:lnTo>
                <a:lnTo>
                  <a:pt x="949" y="305"/>
                </a:lnTo>
                <a:lnTo>
                  <a:pt x="947" y="303"/>
                </a:lnTo>
                <a:lnTo>
                  <a:pt x="945" y="303"/>
                </a:lnTo>
                <a:lnTo>
                  <a:pt x="941" y="305"/>
                </a:lnTo>
                <a:lnTo>
                  <a:pt x="935" y="305"/>
                </a:lnTo>
                <a:lnTo>
                  <a:pt x="933" y="305"/>
                </a:lnTo>
                <a:lnTo>
                  <a:pt x="933" y="305"/>
                </a:lnTo>
                <a:lnTo>
                  <a:pt x="929" y="303"/>
                </a:lnTo>
                <a:lnTo>
                  <a:pt x="929" y="303"/>
                </a:lnTo>
                <a:lnTo>
                  <a:pt x="925" y="305"/>
                </a:lnTo>
                <a:lnTo>
                  <a:pt x="923" y="305"/>
                </a:lnTo>
                <a:lnTo>
                  <a:pt x="923" y="307"/>
                </a:lnTo>
                <a:lnTo>
                  <a:pt x="925" y="309"/>
                </a:lnTo>
                <a:lnTo>
                  <a:pt x="927" y="313"/>
                </a:lnTo>
                <a:lnTo>
                  <a:pt x="929" y="315"/>
                </a:lnTo>
                <a:lnTo>
                  <a:pt x="927" y="315"/>
                </a:lnTo>
                <a:lnTo>
                  <a:pt x="927" y="315"/>
                </a:lnTo>
                <a:lnTo>
                  <a:pt x="921" y="321"/>
                </a:lnTo>
                <a:lnTo>
                  <a:pt x="915" y="325"/>
                </a:lnTo>
                <a:lnTo>
                  <a:pt x="909" y="329"/>
                </a:lnTo>
                <a:lnTo>
                  <a:pt x="903" y="333"/>
                </a:lnTo>
                <a:lnTo>
                  <a:pt x="903" y="333"/>
                </a:lnTo>
                <a:lnTo>
                  <a:pt x="905" y="327"/>
                </a:lnTo>
                <a:lnTo>
                  <a:pt x="909" y="321"/>
                </a:lnTo>
                <a:lnTo>
                  <a:pt x="921" y="305"/>
                </a:lnTo>
                <a:lnTo>
                  <a:pt x="933" y="287"/>
                </a:lnTo>
                <a:lnTo>
                  <a:pt x="937" y="277"/>
                </a:lnTo>
                <a:lnTo>
                  <a:pt x="939" y="269"/>
                </a:lnTo>
                <a:lnTo>
                  <a:pt x="939" y="269"/>
                </a:lnTo>
                <a:lnTo>
                  <a:pt x="937" y="259"/>
                </a:lnTo>
                <a:lnTo>
                  <a:pt x="931" y="251"/>
                </a:lnTo>
                <a:lnTo>
                  <a:pt x="925" y="243"/>
                </a:lnTo>
                <a:lnTo>
                  <a:pt x="917" y="239"/>
                </a:lnTo>
                <a:lnTo>
                  <a:pt x="917" y="239"/>
                </a:lnTo>
                <a:lnTo>
                  <a:pt x="911" y="239"/>
                </a:lnTo>
                <a:lnTo>
                  <a:pt x="905" y="241"/>
                </a:lnTo>
                <a:lnTo>
                  <a:pt x="905" y="241"/>
                </a:lnTo>
                <a:lnTo>
                  <a:pt x="903" y="245"/>
                </a:lnTo>
                <a:lnTo>
                  <a:pt x="901" y="247"/>
                </a:lnTo>
                <a:lnTo>
                  <a:pt x="895" y="247"/>
                </a:lnTo>
                <a:lnTo>
                  <a:pt x="895" y="247"/>
                </a:lnTo>
                <a:lnTo>
                  <a:pt x="895" y="245"/>
                </a:lnTo>
                <a:lnTo>
                  <a:pt x="899" y="241"/>
                </a:lnTo>
                <a:lnTo>
                  <a:pt x="899" y="237"/>
                </a:lnTo>
                <a:lnTo>
                  <a:pt x="897" y="235"/>
                </a:lnTo>
                <a:lnTo>
                  <a:pt x="891" y="235"/>
                </a:lnTo>
                <a:lnTo>
                  <a:pt x="883" y="235"/>
                </a:lnTo>
                <a:lnTo>
                  <a:pt x="883" y="235"/>
                </a:lnTo>
                <a:lnTo>
                  <a:pt x="883" y="233"/>
                </a:lnTo>
                <a:lnTo>
                  <a:pt x="883" y="233"/>
                </a:lnTo>
                <a:lnTo>
                  <a:pt x="887" y="231"/>
                </a:lnTo>
                <a:lnTo>
                  <a:pt x="889" y="229"/>
                </a:lnTo>
                <a:lnTo>
                  <a:pt x="889" y="227"/>
                </a:lnTo>
                <a:lnTo>
                  <a:pt x="887" y="223"/>
                </a:lnTo>
                <a:lnTo>
                  <a:pt x="887" y="223"/>
                </a:lnTo>
                <a:lnTo>
                  <a:pt x="879" y="221"/>
                </a:lnTo>
                <a:lnTo>
                  <a:pt x="877" y="221"/>
                </a:lnTo>
                <a:lnTo>
                  <a:pt x="875" y="223"/>
                </a:lnTo>
                <a:lnTo>
                  <a:pt x="875" y="223"/>
                </a:lnTo>
                <a:lnTo>
                  <a:pt x="871" y="231"/>
                </a:lnTo>
                <a:lnTo>
                  <a:pt x="865" y="239"/>
                </a:lnTo>
                <a:lnTo>
                  <a:pt x="865" y="239"/>
                </a:lnTo>
                <a:lnTo>
                  <a:pt x="865" y="241"/>
                </a:lnTo>
                <a:lnTo>
                  <a:pt x="865" y="247"/>
                </a:lnTo>
                <a:lnTo>
                  <a:pt x="865" y="251"/>
                </a:lnTo>
                <a:lnTo>
                  <a:pt x="863" y="253"/>
                </a:lnTo>
                <a:lnTo>
                  <a:pt x="859" y="253"/>
                </a:lnTo>
                <a:lnTo>
                  <a:pt x="859" y="253"/>
                </a:lnTo>
                <a:lnTo>
                  <a:pt x="855" y="253"/>
                </a:lnTo>
                <a:lnTo>
                  <a:pt x="853" y="253"/>
                </a:lnTo>
                <a:lnTo>
                  <a:pt x="853" y="255"/>
                </a:lnTo>
                <a:lnTo>
                  <a:pt x="859" y="261"/>
                </a:lnTo>
                <a:lnTo>
                  <a:pt x="859" y="261"/>
                </a:lnTo>
                <a:lnTo>
                  <a:pt x="853" y="259"/>
                </a:lnTo>
                <a:lnTo>
                  <a:pt x="851" y="259"/>
                </a:lnTo>
                <a:lnTo>
                  <a:pt x="851" y="259"/>
                </a:lnTo>
                <a:lnTo>
                  <a:pt x="847" y="263"/>
                </a:lnTo>
                <a:lnTo>
                  <a:pt x="843" y="267"/>
                </a:lnTo>
                <a:lnTo>
                  <a:pt x="841" y="267"/>
                </a:lnTo>
                <a:lnTo>
                  <a:pt x="841" y="267"/>
                </a:lnTo>
                <a:lnTo>
                  <a:pt x="841" y="265"/>
                </a:lnTo>
                <a:lnTo>
                  <a:pt x="841" y="263"/>
                </a:lnTo>
                <a:lnTo>
                  <a:pt x="843" y="259"/>
                </a:lnTo>
                <a:lnTo>
                  <a:pt x="841" y="257"/>
                </a:lnTo>
                <a:lnTo>
                  <a:pt x="841" y="257"/>
                </a:lnTo>
                <a:lnTo>
                  <a:pt x="835" y="261"/>
                </a:lnTo>
                <a:lnTo>
                  <a:pt x="831" y="261"/>
                </a:lnTo>
                <a:lnTo>
                  <a:pt x="825" y="263"/>
                </a:lnTo>
                <a:lnTo>
                  <a:pt x="825" y="263"/>
                </a:lnTo>
                <a:lnTo>
                  <a:pt x="821" y="263"/>
                </a:lnTo>
                <a:lnTo>
                  <a:pt x="821" y="265"/>
                </a:lnTo>
                <a:lnTo>
                  <a:pt x="823" y="267"/>
                </a:lnTo>
                <a:lnTo>
                  <a:pt x="821" y="269"/>
                </a:lnTo>
                <a:lnTo>
                  <a:pt x="821" y="269"/>
                </a:lnTo>
                <a:lnTo>
                  <a:pt x="813" y="271"/>
                </a:lnTo>
                <a:lnTo>
                  <a:pt x="809" y="273"/>
                </a:lnTo>
                <a:lnTo>
                  <a:pt x="803" y="275"/>
                </a:lnTo>
                <a:lnTo>
                  <a:pt x="803" y="275"/>
                </a:lnTo>
                <a:lnTo>
                  <a:pt x="791" y="283"/>
                </a:lnTo>
                <a:lnTo>
                  <a:pt x="782" y="293"/>
                </a:lnTo>
                <a:lnTo>
                  <a:pt x="782" y="293"/>
                </a:lnTo>
                <a:lnTo>
                  <a:pt x="780" y="297"/>
                </a:lnTo>
                <a:lnTo>
                  <a:pt x="780" y="301"/>
                </a:lnTo>
                <a:lnTo>
                  <a:pt x="784" y="311"/>
                </a:lnTo>
                <a:lnTo>
                  <a:pt x="784" y="317"/>
                </a:lnTo>
                <a:lnTo>
                  <a:pt x="782" y="315"/>
                </a:lnTo>
                <a:lnTo>
                  <a:pt x="778" y="313"/>
                </a:lnTo>
                <a:lnTo>
                  <a:pt x="778" y="313"/>
                </a:lnTo>
                <a:lnTo>
                  <a:pt x="760" y="313"/>
                </a:lnTo>
                <a:lnTo>
                  <a:pt x="748" y="311"/>
                </a:lnTo>
                <a:lnTo>
                  <a:pt x="748" y="311"/>
                </a:lnTo>
                <a:lnTo>
                  <a:pt x="740" y="311"/>
                </a:lnTo>
                <a:lnTo>
                  <a:pt x="736" y="315"/>
                </a:lnTo>
                <a:lnTo>
                  <a:pt x="736" y="319"/>
                </a:lnTo>
                <a:lnTo>
                  <a:pt x="738" y="327"/>
                </a:lnTo>
                <a:lnTo>
                  <a:pt x="738" y="327"/>
                </a:lnTo>
                <a:lnTo>
                  <a:pt x="738" y="331"/>
                </a:lnTo>
                <a:lnTo>
                  <a:pt x="738" y="335"/>
                </a:lnTo>
                <a:lnTo>
                  <a:pt x="738" y="341"/>
                </a:lnTo>
                <a:lnTo>
                  <a:pt x="738" y="343"/>
                </a:lnTo>
                <a:lnTo>
                  <a:pt x="742" y="345"/>
                </a:lnTo>
                <a:lnTo>
                  <a:pt x="742" y="345"/>
                </a:lnTo>
                <a:lnTo>
                  <a:pt x="742" y="345"/>
                </a:lnTo>
                <a:lnTo>
                  <a:pt x="744" y="345"/>
                </a:lnTo>
                <a:lnTo>
                  <a:pt x="744" y="349"/>
                </a:lnTo>
                <a:lnTo>
                  <a:pt x="746" y="353"/>
                </a:lnTo>
                <a:lnTo>
                  <a:pt x="746" y="353"/>
                </a:lnTo>
                <a:lnTo>
                  <a:pt x="748" y="353"/>
                </a:lnTo>
                <a:lnTo>
                  <a:pt x="748" y="353"/>
                </a:lnTo>
                <a:lnTo>
                  <a:pt x="750" y="357"/>
                </a:lnTo>
                <a:lnTo>
                  <a:pt x="752" y="361"/>
                </a:lnTo>
                <a:lnTo>
                  <a:pt x="750" y="365"/>
                </a:lnTo>
                <a:lnTo>
                  <a:pt x="746" y="369"/>
                </a:lnTo>
                <a:lnTo>
                  <a:pt x="746" y="369"/>
                </a:lnTo>
                <a:lnTo>
                  <a:pt x="748" y="377"/>
                </a:lnTo>
                <a:lnTo>
                  <a:pt x="750" y="383"/>
                </a:lnTo>
                <a:lnTo>
                  <a:pt x="748" y="387"/>
                </a:lnTo>
                <a:lnTo>
                  <a:pt x="748" y="387"/>
                </a:lnTo>
                <a:lnTo>
                  <a:pt x="744" y="393"/>
                </a:lnTo>
                <a:lnTo>
                  <a:pt x="742" y="395"/>
                </a:lnTo>
                <a:lnTo>
                  <a:pt x="742" y="393"/>
                </a:lnTo>
                <a:lnTo>
                  <a:pt x="740" y="391"/>
                </a:lnTo>
                <a:lnTo>
                  <a:pt x="740" y="391"/>
                </a:lnTo>
                <a:lnTo>
                  <a:pt x="744" y="379"/>
                </a:lnTo>
                <a:lnTo>
                  <a:pt x="744" y="375"/>
                </a:lnTo>
                <a:lnTo>
                  <a:pt x="744" y="375"/>
                </a:lnTo>
                <a:lnTo>
                  <a:pt x="742" y="377"/>
                </a:lnTo>
                <a:lnTo>
                  <a:pt x="736" y="387"/>
                </a:lnTo>
                <a:lnTo>
                  <a:pt x="736" y="387"/>
                </a:lnTo>
                <a:lnTo>
                  <a:pt x="738" y="377"/>
                </a:lnTo>
                <a:lnTo>
                  <a:pt x="744" y="367"/>
                </a:lnTo>
                <a:lnTo>
                  <a:pt x="744" y="367"/>
                </a:lnTo>
                <a:lnTo>
                  <a:pt x="748" y="357"/>
                </a:lnTo>
                <a:lnTo>
                  <a:pt x="748" y="357"/>
                </a:lnTo>
                <a:lnTo>
                  <a:pt x="746" y="357"/>
                </a:lnTo>
                <a:lnTo>
                  <a:pt x="740" y="357"/>
                </a:lnTo>
                <a:lnTo>
                  <a:pt x="738" y="355"/>
                </a:lnTo>
                <a:lnTo>
                  <a:pt x="736" y="353"/>
                </a:lnTo>
                <a:lnTo>
                  <a:pt x="736" y="353"/>
                </a:lnTo>
                <a:lnTo>
                  <a:pt x="734" y="347"/>
                </a:lnTo>
                <a:lnTo>
                  <a:pt x="732" y="345"/>
                </a:lnTo>
                <a:lnTo>
                  <a:pt x="724" y="337"/>
                </a:lnTo>
                <a:lnTo>
                  <a:pt x="724" y="337"/>
                </a:lnTo>
                <a:lnTo>
                  <a:pt x="722" y="337"/>
                </a:lnTo>
                <a:lnTo>
                  <a:pt x="722" y="337"/>
                </a:lnTo>
                <a:lnTo>
                  <a:pt x="716" y="337"/>
                </a:lnTo>
                <a:lnTo>
                  <a:pt x="714" y="339"/>
                </a:lnTo>
                <a:lnTo>
                  <a:pt x="714" y="339"/>
                </a:lnTo>
                <a:lnTo>
                  <a:pt x="718" y="345"/>
                </a:lnTo>
                <a:lnTo>
                  <a:pt x="716" y="347"/>
                </a:lnTo>
                <a:lnTo>
                  <a:pt x="716" y="347"/>
                </a:lnTo>
                <a:lnTo>
                  <a:pt x="712" y="345"/>
                </a:lnTo>
                <a:lnTo>
                  <a:pt x="704" y="341"/>
                </a:lnTo>
                <a:lnTo>
                  <a:pt x="704" y="341"/>
                </a:lnTo>
                <a:lnTo>
                  <a:pt x="702" y="343"/>
                </a:lnTo>
                <a:lnTo>
                  <a:pt x="700" y="347"/>
                </a:lnTo>
                <a:lnTo>
                  <a:pt x="700" y="349"/>
                </a:lnTo>
                <a:lnTo>
                  <a:pt x="702" y="351"/>
                </a:lnTo>
                <a:lnTo>
                  <a:pt x="710" y="357"/>
                </a:lnTo>
                <a:lnTo>
                  <a:pt x="710" y="357"/>
                </a:lnTo>
                <a:lnTo>
                  <a:pt x="714" y="363"/>
                </a:lnTo>
                <a:lnTo>
                  <a:pt x="714" y="369"/>
                </a:lnTo>
                <a:lnTo>
                  <a:pt x="712" y="371"/>
                </a:lnTo>
                <a:lnTo>
                  <a:pt x="712" y="371"/>
                </a:lnTo>
                <a:lnTo>
                  <a:pt x="710" y="367"/>
                </a:lnTo>
                <a:lnTo>
                  <a:pt x="706" y="361"/>
                </a:lnTo>
                <a:lnTo>
                  <a:pt x="706" y="361"/>
                </a:lnTo>
                <a:lnTo>
                  <a:pt x="702" y="361"/>
                </a:lnTo>
                <a:lnTo>
                  <a:pt x="698" y="357"/>
                </a:lnTo>
                <a:lnTo>
                  <a:pt x="694" y="351"/>
                </a:lnTo>
                <a:lnTo>
                  <a:pt x="694" y="351"/>
                </a:lnTo>
                <a:lnTo>
                  <a:pt x="694" y="347"/>
                </a:lnTo>
                <a:lnTo>
                  <a:pt x="696" y="341"/>
                </a:lnTo>
                <a:lnTo>
                  <a:pt x="702" y="333"/>
                </a:lnTo>
                <a:lnTo>
                  <a:pt x="702" y="333"/>
                </a:lnTo>
                <a:lnTo>
                  <a:pt x="702" y="329"/>
                </a:lnTo>
                <a:lnTo>
                  <a:pt x="704" y="319"/>
                </a:lnTo>
                <a:lnTo>
                  <a:pt x="704" y="319"/>
                </a:lnTo>
                <a:lnTo>
                  <a:pt x="702" y="317"/>
                </a:lnTo>
                <a:lnTo>
                  <a:pt x="700" y="319"/>
                </a:lnTo>
                <a:lnTo>
                  <a:pt x="698" y="325"/>
                </a:lnTo>
                <a:lnTo>
                  <a:pt x="696" y="333"/>
                </a:lnTo>
                <a:lnTo>
                  <a:pt x="694" y="335"/>
                </a:lnTo>
                <a:lnTo>
                  <a:pt x="692" y="337"/>
                </a:lnTo>
                <a:lnTo>
                  <a:pt x="692" y="337"/>
                </a:lnTo>
                <a:lnTo>
                  <a:pt x="686" y="339"/>
                </a:lnTo>
                <a:lnTo>
                  <a:pt x="682" y="341"/>
                </a:lnTo>
                <a:lnTo>
                  <a:pt x="680" y="343"/>
                </a:lnTo>
                <a:lnTo>
                  <a:pt x="678" y="347"/>
                </a:lnTo>
                <a:lnTo>
                  <a:pt x="678" y="347"/>
                </a:lnTo>
                <a:lnTo>
                  <a:pt x="678" y="355"/>
                </a:lnTo>
                <a:lnTo>
                  <a:pt x="680" y="363"/>
                </a:lnTo>
                <a:lnTo>
                  <a:pt x="680" y="369"/>
                </a:lnTo>
                <a:lnTo>
                  <a:pt x="678" y="371"/>
                </a:lnTo>
                <a:lnTo>
                  <a:pt x="676" y="373"/>
                </a:lnTo>
                <a:lnTo>
                  <a:pt x="676" y="373"/>
                </a:lnTo>
                <a:lnTo>
                  <a:pt x="672" y="383"/>
                </a:lnTo>
                <a:lnTo>
                  <a:pt x="670" y="391"/>
                </a:lnTo>
                <a:lnTo>
                  <a:pt x="670" y="391"/>
                </a:lnTo>
                <a:lnTo>
                  <a:pt x="668" y="397"/>
                </a:lnTo>
                <a:lnTo>
                  <a:pt x="670" y="401"/>
                </a:lnTo>
                <a:lnTo>
                  <a:pt x="674" y="403"/>
                </a:lnTo>
                <a:lnTo>
                  <a:pt x="684" y="401"/>
                </a:lnTo>
                <a:lnTo>
                  <a:pt x="684" y="401"/>
                </a:lnTo>
                <a:lnTo>
                  <a:pt x="688" y="403"/>
                </a:lnTo>
                <a:lnTo>
                  <a:pt x="692" y="407"/>
                </a:lnTo>
                <a:lnTo>
                  <a:pt x="694" y="413"/>
                </a:lnTo>
                <a:lnTo>
                  <a:pt x="696" y="419"/>
                </a:lnTo>
                <a:lnTo>
                  <a:pt x="696" y="419"/>
                </a:lnTo>
                <a:lnTo>
                  <a:pt x="694" y="425"/>
                </a:lnTo>
                <a:lnTo>
                  <a:pt x="692" y="427"/>
                </a:lnTo>
                <a:lnTo>
                  <a:pt x="690" y="429"/>
                </a:lnTo>
                <a:lnTo>
                  <a:pt x="688" y="431"/>
                </a:lnTo>
                <a:lnTo>
                  <a:pt x="688" y="431"/>
                </a:lnTo>
                <a:lnTo>
                  <a:pt x="688" y="436"/>
                </a:lnTo>
                <a:lnTo>
                  <a:pt x="692" y="438"/>
                </a:lnTo>
                <a:lnTo>
                  <a:pt x="698" y="444"/>
                </a:lnTo>
                <a:lnTo>
                  <a:pt x="698" y="444"/>
                </a:lnTo>
                <a:lnTo>
                  <a:pt x="692" y="442"/>
                </a:lnTo>
                <a:lnTo>
                  <a:pt x="688" y="440"/>
                </a:lnTo>
                <a:lnTo>
                  <a:pt x="686" y="438"/>
                </a:lnTo>
                <a:lnTo>
                  <a:pt x="686" y="435"/>
                </a:lnTo>
                <a:lnTo>
                  <a:pt x="686" y="435"/>
                </a:lnTo>
                <a:lnTo>
                  <a:pt x="686" y="429"/>
                </a:lnTo>
                <a:lnTo>
                  <a:pt x="690" y="419"/>
                </a:lnTo>
                <a:lnTo>
                  <a:pt x="690" y="419"/>
                </a:lnTo>
                <a:lnTo>
                  <a:pt x="688" y="415"/>
                </a:lnTo>
                <a:lnTo>
                  <a:pt x="686" y="411"/>
                </a:lnTo>
                <a:lnTo>
                  <a:pt x="684" y="407"/>
                </a:lnTo>
                <a:lnTo>
                  <a:pt x="676" y="405"/>
                </a:lnTo>
                <a:lnTo>
                  <a:pt x="676" y="405"/>
                </a:lnTo>
                <a:lnTo>
                  <a:pt x="672" y="407"/>
                </a:lnTo>
                <a:lnTo>
                  <a:pt x="668" y="411"/>
                </a:lnTo>
                <a:lnTo>
                  <a:pt x="666" y="419"/>
                </a:lnTo>
                <a:lnTo>
                  <a:pt x="666" y="431"/>
                </a:lnTo>
                <a:lnTo>
                  <a:pt x="666" y="431"/>
                </a:lnTo>
                <a:lnTo>
                  <a:pt x="658" y="436"/>
                </a:lnTo>
                <a:lnTo>
                  <a:pt x="656" y="440"/>
                </a:lnTo>
                <a:lnTo>
                  <a:pt x="656" y="440"/>
                </a:lnTo>
                <a:lnTo>
                  <a:pt x="652" y="444"/>
                </a:lnTo>
                <a:lnTo>
                  <a:pt x="650" y="446"/>
                </a:lnTo>
                <a:lnTo>
                  <a:pt x="644" y="448"/>
                </a:lnTo>
                <a:lnTo>
                  <a:pt x="638" y="448"/>
                </a:lnTo>
                <a:lnTo>
                  <a:pt x="636" y="450"/>
                </a:lnTo>
                <a:lnTo>
                  <a:pt x="634" y="454"/>
                </a:lnTo>
                <a:lnTo>
                  <a:pt x="634" y="454"/>
                </a:lnTo>
                <a:lnTo>
                  <a:pt x="630" y="448"/>
                </a:lnTo>
                <a:lnTo>
                  <a:pt x="624" y="446"/>
                </a:lnTo>
                <a:lnTo>
                  <a:pt x="618" y="444"/>
                </a:lnTo>
                <a:lnTo>
                  <a:pt x="618" y="444"/>
                </a:lnTo>
                <a:lnTo>
                  <a:pt x="616" y="440"/>
                </a:lnTo>
                <a:lnTo>
                  <a:pt x="616" y="440"/>
                </a:lnTo>
                <a:lnTo>
                  <a:pt x="616" y="438"/>
                </a:lnTo>
                <a:lnTo>
                  <a:pt x="614" y="436"/>
                </a:lnTo>
                <a:lnTo>
                  <a:pt x="614" y="435"/>
                </a:lnTo>
                <a:lnTo>
                  <a:pt x="620" y="435"/>
                </a:lnTo>
                <a:lnTo>
                  <a:pt x="620" y="435"/>
                </a:lnTo>
                <a:lnTo>
                  <a:pt x="622" y="436"/>
                </a:lnTo>
                <a:lnTo>
                  <a:pt x="624" y="440"/>
                </a:lnTo>
                <a:lnTo>
                  <a:pt x="626" y="444"/>
                </a:lnTo>
                <a:lnTo>
                  <a:pt x="628" y="446"/>
                </a:lnTo>
                <a:lnTo>
                  <a:pt x="630" y="446"/>
                </a:lnTo>
                <a:lnTo>
                  <a:pt x="630" y="446"/>
                </a:lnTo>
                <a:lnTo>
                  <a:pt x="632" y="446"/>
                </a:lnTo>
                <a:lnTo>
                  <a:pt x="636" y="444"/>
                </a:lnTo>
                <a:lnTo>
                  <a:pt x="640" y="438"/>
                </a:lnTo>
                <a:lnTo>
                  <a:pt x="646" y="431"/>
                </a:lnTo>
                <a:lnTo>
                  <a:pt x="654" y="425"/>
                </a:lnTo>
                <a:lnTo>
                  <a:pt x="654" y="425"/>
                </a:lnTo>
                <a:lnTo>
                  <a:pt x="656" y="419"/>
                </a:lnTo>
                <a:lnTo>
                  <a:pt x="658" y="417"/>
                </a:lnTo>
                <a:lnTo>
                  <a:pt x="662" y="415"/>
                </a:lnTo>
                <a:lnTo>
                  <a:pt x="664" y="415"/>
                </a:lnTo>
                <a:lnTo>
                  <a:pt x="664" y="413"/>
                </a:lnTo>
                <a:lnTo>
                  <a:pt x="660" y="401"/>
                </a:lnTo>
                <a:lnTo>
                  <a:pt x="660" y="401"/>
                </a:lnTo>
                <a:lnTo>
                  <a:pt x="658" y="397"/>
                </a:lnTo>
                <a:lnTo>
                  <a:pt x="658" y="393"/>
                </a:lnTo>
                <a:lnTo>
                  <a:pt x="662" y="381"/>
                </a:lnTo>
                <a:lnTo>
                  <a:pt x="672" y="361"/>
                </a:lnTo>
                <a:lnTo>
                  <a:pt x="672" y="361"/>
                </a:lnTo>
                <a:lnTo>
                  <a:pt x="674" y="357"/>
                </a:lnTo>
                <a:lnTo>
                  <a:pt x="674" y="353"/>
                </a:lnTo>
                <a:lnTo>
                  <a:pt x="672" y="349"/>
                </a:lnTo>
                <a:lnTo>
                  <a:pt x="672" y="341"/>
                </a:lnTo>
                <a:lnTo>
                  <a:pt x="672" y="341"/>
                </a:lnTo>
                <a:lnTo>
                  <a:pt x="676" y="337"/>
                </a:lnTo>
                <a:lnTo>
                  <a:pt x="678" y="335"/>
                </a:lnTo>
                <a:lnTo>
                  <a:pt x="682" y="333"/>
                </a:lnTo>
                <a:lnTo>
                  <a:pt x="686" y="325"/>
                </a:lnTo>
                <a:lnTo>
                  <a:pt x="686" y="325"/>
                </a:lnTo>
                <a:lnTo>
                  <a:pt x="686" y="321"/>
                </a:lnTo>
                <a:lnTo>
                  <a:pt x="684" y="317"/>
                </a:lnTo>
                <a:lnTo>
                  <a:pt x="682" y="313"/>
                </a:lnTo>
                <a:lnTo>
                  <a:pt x="676" y="311"/>
                </a:lnTo>
                <a:lnTo>
                  <a:pt x="676" y="311"/>
                </a:lnTo>
                <a:lnTo>
                  <a:pt x="668" y="305"/>
                </a:lnTo>
                <a:lnTo>
                  <a:pt x="666" y="305"/>
                </a:lnTo>
                <a:lnTo>
                  <a:pt x="662" y="309"/>
                </a:lnTo>
                <a:lnTo>
                  <a:pt x="662" y="309"/>
                </a:lnTo>
                <a:lnTo>
                  <a:pt x="658" y="315"/>
                </a:lnTo>
                <a:lnTo>
                  <a:pt x="654" y="323"/>
                </a:lnTo>
                <a:lnTo>
                  <a:pt x="646" y="331"/>
                </a:lnTo>
                <a:lnTo>
                  <a:pt x="642" y="333"/>
                </a:lnTo>
                <a:lnTo>
                  <a:pt x="634" y="333"/>
                </a:lnTo>
                <a:lnTo>
                  <a:pt x="634" y="333"/>
                </a:lnTo>
                <a:lnTo>
                  <a:pt x="632" y="337"/>
                </a:lnTo>
                <a:lnTo>
                  <a:pt x="630" y="339"/>
                </a:lnTo>
                <a:lnTo>
                  <a:pt x="632" y="345"/>
                </a:lnTo>
                <a:lnTo>
                  <a:pt x="634" y="347"/>
                </a:lnTo>
                <a:lnTo>
                  <a:pt x="632" y="349"/>
                </a:lnTo>
                <a:lnTo>
                  <a:pt x="630" y="351"/>
                </a:lnTo>
                <a:lnTo>
                  <a:pt x="630" y="351"/>
                </a:lnTo>
                <a:lnTo>
                  <a:pt x="626" y="359"/>
                </a:lnTo>
                <a:lnTo>
                  <a:pt x="622" y="363"/>
                </a:lnTo>
                <a:lnTo>
                  <a:pt x="620" y="367"/>
                </a:lnTo>
                <a:lnTo>
                  <a:pt x="620" y="369"/>
                </a:lnTo>
                <a:lnTo>
                  <a:pt x="624" y="373"/>
                </a:lnTo>
                <a:lnTo>
                  <a:pt x="624" y="373"/>
                </a:lnTo>
                <a:lnTo>
                  <a:pt x="626" y="375"/>
                </a:lnTo>
                <a:lnTo>
                  <a:pt x="628" y="379"/>
                </a:lnTo>
                <a:lnTo>
                  <a:pt x="628" y="383"/>
                </a:lnTo>
                <a:lnTo>
                  <a:pt x="630" y="387"/>
                </a:lnTo>
                <a:lnTo>
                  <a:pt x="630" y="387"/>
                </a:lnTo>
                <a:lnTo>
                  <a:pt x="628" y="393"/>
                </a:lnTo>
                <a:lnTo>
                  <a:pt x="628" y="397"/>
                </a:lnTo>
                <a:lnTo>
                  <a:pt x="624" y="399"/>
                </a:lnTo>
                <a:lnTo>
                  <a:pt x="624" y="399"/>
                </a:lnTo>
                <a:lnTo>
                  <a:pt x="622" y="397"/>
                </a:lnTo>
                <a:lnTo>
                  <a:pt x="620" y="395"/>
                </a:lnTo>
                <a:lnTo>
                  <a:pt x="614" y="387"/>
                </a:lnTo>
                <a:lnTo>
                  <a:pt x="606" y="367"/>
                </a:lnTo>
                <a:lnTo>
                  <a:pt x="606" y="367"/>
                </a:lnTo>
                <a:lnTo>
                  <a:pt x="604" y="363"/>
                </a:lnTo>
                <a:lnTo>
                  <a:pt x="604" y="363"/>
                </a:lnTo>
                <a:lnTo>
                  <a:pt x="600" y="357"/>
                </a:lnTo>
                <a:lnTo>
                  <a:pt x="594" y="353"/>
                </a:lnTo>
                <a:lnTo>
                  <a:pt x="588" y="349"/>
                </a:lnTo>
                <a:lnTo>
                  <a:pt x="582" y="343"/>
                </a:lnTo>
                <a:lnTo>
                  <a:pt x="582" y="343"/>
                </a:lnTo>
                <a:lnTo>
                  <a:pt x="580" y="343"/>
                </a:lnTo>
                <a:lnTo>
                  <a:pt x="576" y="345"/>
                </a:lnTo>
                <a:lnTo>
                  <a:pt x="576" y="345"/>
                </a:lnTo>
                <a:lnTo>
                  <a:pt x="574" y="345"/>
                </a:lnTo>
                <a:lnTo>
                  <a:pt x="574" y="349"/>
                </a:lnTo>
                <a:lnTo>
                  <a:pt x="574" y="351"/>
                </a:lnTo>
                <a:lnTo>
                  <a:pt x="574" y="355"/>
                </a:lnTo>
                <a:lnTo>
                  <a:pt x="574" y="355"/>
                </a:lnTo>
                <a:lnTo>
                  <a:pt x="574" y="361"/>
                </a:lnTo>
                <a:lnTo>
                  <a:pt x="572" y="363"/>
                </a:lnTo>
                <a:lnTo>
                  <a:pt x="570" y="363"/>
                </a:lnTo>
                <a:lnTo>
                  <a:pt x="566" y="361"/>
                </a:lnTo>
                <a:lnTo>
                  <a:pt x="564" y="361"/>
                </a:lnTo>
                <a:lnTo>
                  <a:pt x="564" y="361"/>
                </a:lnTo>
                <a:lnTo>
                  <a:pt x="564" y="361"/>
                </a:lnTo>
                <a:lnTo>
                  <a:pt x="562" y="367"/>
                </a:lnTo>
                <a:lnTo>
                  <a:pt x="560" y="369"/>
                </a:lnTo>
                <a:lnTo>
                  <a:pt x="556" y="369"/>
                </a:lnTo>
                <a:lnTo>
                  <a:pt x="556" y="363"/>
                </a:lnTo>
                <a:lnTo>
                  <a:pt x="556" y="363"/>
                </a:lnTo>
                <a:lnTo>
                  <a:pt x="558" y="361"/>
                </a:lnTo>
                <a:lnTo>
                  <a:pt x="560" y="359"/>
                </a:lnTo>
                <a:lnTo>
                  <a:pt x="562" y="357"/>
                </a:lnTo>
                <a:lnTo>
                  <a:pt x="562" y="353"/>
                </a:lnTo>
                <a:lnTo>
                  <a:pt x="562" y="353"/>
                </a:lnTo>
                <a:lnTo>
                  <a:pt x="552" y="353"/>
                </a:lnTo>
                <a:lnTo>
                  <a:pt x="546" y="353"/>
                </a:lnTo>
                <a:lnTo>
                  <a:pt x="540" y="351"/>
                </a:lnTo>
                <a:lnTo>
                  <a:pt x="534" y="345"/>
                </a:lnTo>
                <a:lnTo>
                  <a:pt x="534" y="345"/>
                </a:lnTo>
                <a:lnTo>
                  <a:pt x="528" y="349"/>
                </a:lnTo>
                <a:lnTo>
                  <a:pt x="524" y="349"/>
                </a:lnTo>
                <a:lnTo>
                  <a:pt x="522" y="347"/>
                </a:lnTo>
                <a:lnTo>
                  <a:pt x="522" y="347"/>
                </a:lnTo>
                <a:lnTo>
                  <a:pt x="514" y="341"/>
                </a:lnTo>
                <a:lnTo>
                  <a:pt x="514" y="341"/>
                </a:lnTo>
                <a:lnTo>
                  <a:pt x="520" y="339"/>
                </a:lnTo>
                <a:lnTo>
                  <a:pt x="520" y="339"/>
                </a:lnTo>
                <a:lnTo>
                  <a:pt x="520" y="337"/>
                </a:lnTo>
                <a:lnTo>
                  <a:pt x="522" y="337"/>
                </a:lnTo>
                <a:lnTo>
                  <a:pt x="528" y="333"/>
                </a:lnTo>
                <a:lnTo>
                  <a:pt x="530" y="333"/>
                </a:lnTo>
                <a:lnTo>
                  <a:pt x="524" y="331"/>
                </a:lnTo>
                <a:lnTo>
                  <a:pt x="524" y="331"/>
                </a:lnTo>
                <a:lnTo>
                  <a:pt x="516" y="331"/>
                </a:lnTo>
                <a:lnTo>
                  <a:pt x="516" y="331"/>
                </a:lnTo>
                <a:lnTo>
                  <a:pt x="514" y="333"/>
                </a:lnTo>
                <a:lnTo>
                  <a:pt x="510" y="335"/>
                </a:lnTo>
                <a:lnTo>
                  <a:pt x="508" y="335"/>
                </a:lnTo>
                <a:lnTo>
                  <a:pt x="506" y="329"/>
                </a:lnTo>
                <a:lnTo>
                  <a:pt x="506" y="329"/>
                </a:lnTo>
                <a:lnTo>
                  <a:pt x="490" y="329"/>
                </a:lnTo>
                <a:lnTo>
                  <a:pt x="490" y="329"/>
                </a:lnTo>
                <a:lnTo>
                  <a:pt x="474" y="327"/>
                </a:lnTo>
                <a:lnTo>
                  <a:pt x="466" y="329"/>
                </a:lnTo>
                <a:lnTo>
                  <a:pt x="458" y="337"/>
                </a:lnTo>
                <a:lnTo>
                  <a:pt x="458" y="337"/>
                </a:lnTo>
                <a:lnTo>
                  <a:pt x="456" y="337"/>
                </a:lnTo>
                <a:lnTo>
                  <a:pt x="452" y="335"/>
                </a:lnTo>
                <a:lnTo>
                  <a:pt x="448" y="331"/>
                </a:lnTo>
                <a:lnTo>
                  <a:pt x="448" y="331"/>
                </a:lnTo>
                <a:lnTo>
                  <a:pt x="448" y="325"/>
                </a:lnTo>
                <a:lnTo>
                  <a:pt x="448" y="319"/>
                </a:lnTo>
                <a:lnTo>
                  <a:pt x="448" y="315"/>
                </a:lnTo>
                <a:lnTo>
                  <a:pt x="448" y="315"/>
                </a:lnTo>
                <a:lnTo>
                  <a:pt x="452" y="313"/>
                </a:lnTo>
                <a:lnTo>
                  <a:pt x="456" y="313"/>
                </a:lnTo>
                <a:lnTo>
                  <a:pt x="464" y="315"/>
                </a:lnTo>
                <a:lnTo>
                  <a:pt x="464" y="315"/>
                </a:lnTo>
                <a:lnTo>
                  <a:pt x="466" y="315"/>
                </a:lnTo>
                <a:lnTo>
                  <a:pt x="468" y="315"/>
                </a:lnTo>
                <a:lnTo>
                  <a:pt x="470" y="309"/>
                </a:lnTo>
                <a:lnTo>
                  <a:pt x="470" y="303"/>
                </a:lnTo>
                <a:lnTo>
                  <a:pt x="468" y="297"/>
                </a:lnTo>
                <a:lnTo>
                  <a:pt x="468" y="297"/>
                </a:lnTo>
                <a:lnTo>
                  <a:pt x="464" y="293"/>
                </a:lnTo>
                <a:lnTo>
                  <a:pt x="460" y="287"/>
                </a:lnTo>
                <a:lnTo>
                  <a:pt x="458" y="285"/>
                </a:lnTo>
                <a:lnTo>
                  <a:pt x="458" y="285"/>
                </a:lnTo>
                <a:lnTo>
                  <a:pt x="456" y="285"/>
                </a:lnTo>
                <a:lnTo>
                  <a:pt x="456" y="285"/>
                </a:lnTo>
                <a:lnTo>
                  <a:pt x="456" y="291"/>
                </a:lnTo>
                <a:lnTo>
                  <a:pt x="456" y="295"/>
                </a:lnTo>
                <a:lnTo>
                  <a:pt x="452" y="299"/>
                </a:lnTo>
                <a:lnTo>
                  <a:pt x="444" y="303"/>
                </a:lnTo>
                <a:lnTo>
                  <a:pt x="444" y="303"/>
                </a:lnTo>
                <a:lnTo>
                  <a:pt x="440" y="307"/>
                </a:lnTo>
                <a:lnTo>
                  <a:pt x="438" y="309"/>
                </a:lnTo>
                <a:lnTo>
                  <a:pt x="438" y="311"/>
                </a:lnTo>
                <a:lnTo>
                  <a:pt x="438" y="313"/>
                </a:lnTo>
                <a:lnTo>
                  <a:pt x="440" y="317"/>
                </a:lnTo>
                <a:lnTo>
                  <a:pt x="438" y="321"/>
                </a:lnTo>
                <a:lnTo>
                  <a:pt x="436" y="323"/>
                </a:lnTo>
                <a:lnTo>
                  <a:pt x="436" y="323"/>
                </a:lnTo>
                <a:lnTo>
                  <a:pt x="434" y="323"/>
                </a:lnTo>
                <a:lnTo>
                  <a:pt x="430" y="325"/>
                </a:lnTo>
                <a:lnTo>
                  <a:pt x="430" y="325"/>
                </a:lnTo>
                <a:lnTo>
                  <a:pt x="424" y="331"/>
                </a:lnTo>
                <a:lnTo>
                  <a:pt x="424" y="331"/>
                </a:lnTo>
                <a:lnTo>
                  <a:pt x="424" y="329"/>
                </a:lnTo>
                <a:lnTo>
                  <a:pt x="422" y="327"/>
                </a:lnTo>
                <a:lnTo>
                  <a:pt x="420" y="325"/>
                </a:lnTo>
                <a:lnTo>
                  <a:pt x="418" y="325"/>
                </a:lnTo>
                <a:lnTo>
                  <a:pt x="426" y="323"/>
                </a:lnTo>
                <a:lnTo>
                  <a:pt x="426" y="323"/>
                </a:lnTo>
                <a:lnTo>
                  <a:pt x="422" y="315"/>
                </a:lnTo>
                <a:lnTo>
                  <a:pt x="420" y="313"/>
                </a:lnTo>
                <a:lnTo>
                  <a:pt x="418" y="311"/>
                </a:lnTo>
                <a:lnTo>
                  <a:pt x="418" y="311"/>
                </a:lnTo>
                <a:lnTo>
                  <a:pt x="410" y="315"/>
                </a:lnTo>
                <a:lnTo>
                  <a:pt x="402" y="313"/>
                </a:lnTo>
                <a:lnTo>
                  <a:pt x="392" y="311"/>
                </a:lnTo>
                <a:lnTo>
                  <a:pt x="392" y="311"/>
                </a:lnTo>
                <a:lnTo>
                  <a:pt x="388" y="311"/>
                </a:lnTo>
                <a:lnTo>
                  <a:pt x="386" y="313"/>
                </a:lnTo>
                <a:lnTo>
                  <a:pt x="382" y="319"/>
                </a:lnTo>
                <a:lnTo>
                  <a:pt x="382" y="327"/>
                </a:lnTo>
                <a:lnTo>
                  <a:pt x="380" y="329"/>
                </a:lnTo>
                <a:lnTo>
                  <a:pt x="378" y="331"/>
                </a:lnTo>
                <a:lnTo>
                  <a:pt x="378" y="331"/>
                </a:lnTo>
                <a:lnTo>
                  <a:pt x="374" y="327"/>
                </a:lnTo>
                <a:lnTo>
                  <a:pt x="370" y="319"/>
                </a:lnTo>
                <a:lnTo>
                  <a:pt x="368" y="311"/>
                </a:lnTo>
                <a:lnTo>
                  <a:pt x="368" y="303"/>
                </a:lnTo>
                <a:lnTo>
                  <a:pt x="368" y="303"/>
                </a:lnTo>
                <a:lnTo>
                  <a:pt x="366" y="301"/>
                </a:lnTo>
                <a:lnTo>
                  <a:pt x="362" y="299"/>
                </a:lnTo>
                <a:lnTo>
                  <a:pt x="360" y="299"/>
                </a:lnTo>
                <a:lnTo>
                  <a:pt x="356" y="301"/>
                </a:lnTo>
                <a:lnTo>
                  <a:pt x="354" y="305"/>
                </a:lnTo>
                <a:lnTo>
                  <a:pt x="354" y="311"/>
                </a:lnTo>
                <a:lnTo>
                  <a:pt x="354" y="311"/>
                </a:lnTo>
                <a:lnTo>
                  <a:pt x="358" y="317"/>
                </a:lnTo>
                <a:lnTo>
                  <a:pt x="358" y="321"/>
                </a:lnTo>
                <a:lnTo>
                  <a:pt x="356" y="323"/>
                </a:lnTo>
                <a:lnTo>
                  <a:pt x="352" y="323"/>
                </a:lnTo>
                <a:lnTo>
                  <a:pt x="352" y="323"/>
                </a:lnTo>
                <a:lnTo>
                  <a:pt x="346" y="321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07"/>
                </a:lnTo>
                <a:lnTo>
                  <a:pt x="346" y="299"/>
                </a:lnTo>
                <a:lnTo>
                  <a:pt x="346" y="299"/>
                </a:lnTo>
                <a:lnTo>
                  <a:pt x="346" y="295"/>
                </a:lnTo>
                <a:lnTo>
                  <a:pt x="348" y="291"/>
                </a:lnTo>
                <a:lnTo>
                  <a:pt x="354" y="279"/>
                </a:lnTo>
                <a:lnTo>
                  <a:pt x="354" y="279"/>
                </a:lnTo>
                <a:lnTo>
                  <a:pt x="362" y="275"/>
                </a:lnTo>
                <a:lnTo>
                  <a:pt x="366" y="269"/>
                </a:lnTo>
                <a:lnTo>
                  <a:pt x="368" y="261"/>
                </a:lnTo>
                <a:lnTo>
                  <a:pt x="368" y="251"/>
                </a:lnTo>
                <a:lnTo>
                  <a:pt x="368" y="251"/>
                </a:lnTo>
                <a:lnTo>
                  <a:pt x="368" y="247"/>
                </a:lnTo>
                <a:lnTo>
                  <a:pt x="368" y="247"/>
                </a:lnTo>
                <a:lnTo>
                  <a:pt x="370" y="239"/>
                </a:lnTo>
                <a:lnTo>
                  <a:pt x="372" y="243"/>
                </a:lnTo>
                <a:lnTo>
                  <a:pt x="374" y="253"/>
                </a:lnTo>
                <a:lnTo>
                  <a:pt x="376" y="265"/>
                </a:lnTo>
                <a:lnTo>
                  <a:pt x="376" y="265"/>
                </a:lnTo>
                <a:lnTo>
                  <a:pt x="380" y="279"/>
                </a:lnTo>
                <a:lnTo>
                  <a:pt x="386" y="291"/>
                </a:lnTo>
                <a:lnTo>
                  <a:pt x="390" y="297"/>
                </a:lnTo>
                <a:lnTo>
                  <a:pt x="394" y="299"/>
                </a:lnTo>
                <a:lnTo>
                  <a:pt x="400" y="303"/>
                </a:lnTo>
                <a:lnTo>
                  <a:pt x="406" y="303"/>
                </a:lnTo>
                <a:lnTo>
                  <a:pt x="406" y="303"/>
                </a:lnTo>
                <a:lnTo>
                  <a:pt x="412" y="303"/>
                </a:lnTo>
                <a:lnTo>
                  <a:pt x="416" y="303"/>
                </a:lnTo>
                <a:lnTo>
                  <a:pt x="422" y="299"/>
                </a:lnTo>
                <a:lnTo>
                  <a:pt x="424" y="297"/>
                </a:lnTo>
                <a:lnTo>
                  <a:pt x="430" y="287"/>
                </a:lnTo>
                <a:lnTo>
                  <a:pt x="430" y="275"/>
                </a:lnTo>
                <a:lnTo>
                  <a:pt x="430" y="275"/>
                </a:lnTo>
                <a:lnTo>
                  <a:pt x="428" y="267"/>
                </a:lnTo>
                <a:lnTo>
                  <a:pt x="426" y="261"/>
                </a:lnTo>
                <a:lnTo>
                  <a:pt x="426" y="251"/>
                </a:lnTo>
                <a:lnTo>
                  <a:pt x="426" y="237"/>
                </a:lnTo>
                <a:lnTo>
                  <a:pt x="426" y="237"/>
                </a:lnTo>
                <a:lnTo>
                  <a:pt x="424" y="231"/>
                </a:lnTo>
                <a:lnTo>
                  <a:pt x="422" y="229"/>
                </a:lnTo>
                <a:lnTo>
                  <a:pt x="422" y="225"/>
                </a:lnTo>
                <a:lnTo>
                  <a:pt x="418" y="219"/>
                </a:lnTo>
                <a:lnTo>
                  <a:pt x="418" y="219"/>
                </a:lnTo>
                <a:lnTo>
                  <a:pt x="408" y="217"/>
                </a:lnTo>
                <a:lnTo>
                  <a:pt x="408" y="217"/>
                </a:lnTo>
                <a:lnTo>
                  <a:pt x="410" y="215"/>
                </a:lnTo>
                <a:lnTo>
                  <a:pt x="414" y="215"/>
                </a:lnTo>
                <a:lnTo>
                  <a:pt x="416" y="213"/>
                </a:lnTo>
                <a:lnTo>
                  <a:pt x="412" y="211"/>
                </a:lnTo>
                <a:lnTo>
                  <a:pt x="412" y="211"/>
                </a:lnTo>
                <a:lnTo>
                  <a:pt x="414" y="201"/>
                </a:lnTo>
                <a:lnTo>
                  <a:pt x="414" y="201"/>
                </a:lnTo>
                <a:lnTo>
                  <a:pt x="416" y="203"/>
                </a:lnTo>
                <a:lnTo>
                  <a:pt x="418" y="209"/>
                </a:lnTo>
                <a:lnTo>
                  <a:pt x="420" y="209"/>
                </a:lnTo>
                <a:lnTo>
                  <a:pt x="420" y="209"/>
                </a:lnTo>
                <a:lnTo>
                  <a:pt x="420" y="209"/>
                </a:lnTo>
                <a:lnTo>
                  <a:pt x="418" y="201"/>
                </a:lnTo>
                <a:lnTo>
                  <a:pt x="416" y="197"/>
                </a:lnTo>
                <a:lnTo>
                  <a:pt x="412" y="197"/>
                </a:lnTo>
                <a:lnTo>
                  <a:pt x="412" y="197"/>
                </a:lnTo>
                <a:lnTo>
                  <a:pt x="408" y="197"/>
                </a:lnTo>
                <a:lnTo>
                  <a:pt x="404" y="193"/>
                </a:lnTo>
                <a:lnTo>
                  <a:pt x="396" y="189"/>
                </a:lnTo>
                <a:lnTo>
                  <a:pt x="396" y="189"/>
                </a:lnTo>
                <a:lnTo>
                  <a:pt x="386" y="187"/>
                </a:lnTo>
                <a:lnTo>
                  <a:pt x="378" y="191"/>
                </a:lnTo>
                <a:lnTo>
                  <a:pt x="374" y="197"/>
                </a:lnTo>
                <a:lnTo>
                  <a:pt x="372" y="207"/>
                </a:lnTo>
                <a:lnTo>
                  <a:pt x="372" y="207"/>
                </a:lnTo>
                <a:lnTo>
                  <a:pt x="372" y="211"/>
                </a:lnTo>
                <a:lnTo>
                  <a:pt x="370" y="213"/>
                </a:lnTo>
                <a:lnTo>
                  <a:pt x="364" y="215"/>
                </a:lnTo>
                <a:lnTo>
                  <a:pt x="358" y="217"/>
                </a:lnTo>
                <a:lnTo>
                  <a:pt x="352" y="217"/>
                </a:lnTo>
                <a:lnTo>
                  <a:pt x="352" y="217"/>
                </a:lnTo>
                <a:lnTo>
                  <a:pt x="348" y="221"/>
                </a:lnTo>
                <a:lnTo>
                  <a:pt x="346" y="225"/>
                </a:lnTo>
                <a:lnTo>
                  <a:pt x="346" y="225"/>
                </a:lnTo>
                <a:lnTo>
                  <a:pt x="338" y="237"/>
                </a:lnTo>
                <a:lnTo>
                  <a:pt x="334" y="239"/>
                </a:lnTo>
                <a:lnTo>
                  <a:pt x="328" y="239"/>
                </a:lnTo>
                <a:lnTo>
                  <a:pt x="328" y="239"/>
                </a:lnTo>
                <a:lnTo>
                  <a:pt x="326" y="241"/>
                </a:lnTo>
                <a:lnTo>
                  <a:pt x="326" y="243"/>
                </a:lnTo>
                <a:lnTo>
                  <a:pt x="324" y="245"/>
                </a:lnTo>
                <a:lnTo>
                  <a:pt x="320" y="247"/>
                </a:lnTo>
                <a:lnTo>
                  <a:pt x="320" y="247"/>
                </a:lnTo>
                <a:lnTo>
                  <a:pt x="318" y="253"/>
                </a:lnTo>
                <a:lnTo>
                  <a:pt x="318" y="255"/>
                </a:lnTo>
                <a:lnTo>
                  <a:pt x="316" y="257"/>
                </a:lnTo>
                <a:lnTo>
                  <a:pt x="312" y="257"/>
                </a:lnTo>
                <a:lnTo>
                  <a:pt x="312" y="257"/>
                </a:lnTo>
                <a:lnTo>
                  <a:pt x="312" y="265"/>
                </a:lnTo>
                <a:lnTo>
                  <a:pt x="308" y="267"/>
                </a:lnTo>
                <a:lnTo>
                  <a:pt x="304" y="269"/>
                </a:lnTo>
                <a:lnTo>
                  <a:pt x="300" y="269"/>
                </a:lnTo>
                <a:lnTo>
                  <a:pt x="300" y="269"/>
                </a:lnTo>
                <a:lnTo>
                  <a:pt x="300" y="281"/>
                </a:lnTo>
                <a:lnTo>
                  <a:pt x="298" y="287"/>
                </a:lnTo>
                <a:lnTo>
                  <a:pt x="296" y="291"/>
                </a:lnTo>
                <a:lnTo>
                  <a:pt x="294" y="293"/>
                </a:lnTo>
                <a:lnTo>
                  <a:pt x="294" y="293"/>
                </a:lnTo>
                <a:lnTo>
                  <a:pt x="280" y="293"/>
                </a:lnTo>
                <a:lnTo>
                  <a:pt x="256" y="293"/>
                </a:lnTo>
                <a:lnTo>
                  <a:pt x="256" y="293"/>
                </a:lnTo>
                <a:lnTo>
                  <a:pt x="256" y="293"/>
                </a:lnTo>
                <a:lnTo>
                  <a:pt x="246" y="291"/>
                </a:lnTo>
                <a:lnTo>
                  <a:pt x="240" y="289"/>
                </a:lnTo>
                <a:lnTo>
                  <a:pt x="240" y="289"/>
                </a:lnTo>
                <a:lnTo>
                  <a:pt x="236" y="297"/>
                </a:lnTo>
                <a:lnTo>
                  <a:pt x="234" y="303"/>
                </a:lnTo>
                <a:lnTo>
                  <a:pt x="234" y="303"/>
                </a:lnTo>
                <a:lnTo>
                  <a:pt x="234" y="307"/>
                </a:lnTo>
                <a:lnTo>
                  <a:pt x="236" y="311"/>
                </a:lnTo>
                <a:lnTo>
                  <a:pt x="238" y="315"/>
                </a:lnTo>
                <a:lnTo>
                  <a:pt x="238" y="321"/>
                </a:lnTo>
                <a:lnTo>
                  <a:pt x="238" y="321"/>
                </a:lnTo>
                <a:lnTo>
                  <a:pt x="234" y="321"/>
                </a:lnTo>
                <a:lnTo>
                  <a:pt x="234" y="319"/>
                </a:lnTo>
                <a:lnTo>
                  <a:pt x="232" y="309"/>
                </a:lnTo>
                <a:lnTo>
                  <a:pt x="232" y="309"/>
                </a:lnTo>
                <a:lnTo>
                  <a:pt x="224" y="305"/>
                </a:lnTo>
                <a:lnTo>
                  <a:pt x="224" y="305"/>
                </a:lnTo>
                <a:lnTo>
                  <a:pt x="220" y="303"/>
                </a:lnTo>
                <a:lnTo>
                  <a:pt x="218" y="303"/>
                </a:lnTo>
                <a:lnTo>
                  <a:pt x="216" y="305"/>
                </a:lnTo>
                <a:lnTo>
                  <a:pt x="216" y="305"/>
                </a:lnTo>
                <a:lnTo>
                  <a:pt x="214" y="309"/>
                </a:lnTo>
                <a:lnTo>
                  <a:pt x="214" y="309"/>
                </a:lnTo>
                <a:lnTo>
                  <a:pt x="210" y="309"/>
                </a:lnTo>
                <a:lnTo>
                  <a:pt x="208" y="311"/>
                </a:lnTo>
                <a:lnTo>
                  <a:pt x="208" y="315"/>
                </a:lnTo>
                <a:lnTo>
                  <a:pt x="208" y="315"/>
                </a:lnTo>
                <a:lnTo>
                  <a:pt x="208" y="311"/>
                </a:lnTo>
                <a:lnTo>
                  <a:pt x="208" y="311"/>
                </a:lnTo>
                <a:lnTo>
                  <a:pt x="198" y="309"/>
                </a:lnTo>
                <a:lnTo>
                  <a:pt x="198" y="309"/>
                </a:lnTo>
                <a:lnTo>
                  <a:pt x="194" y="315"/>
                </a:lnTo>
                <a:lnTo>
                  <a:pt x="190" y="319"/>
                </a:lnTo>
                <a:lnTo>
                  <a:pt x="190" y="319"/>
                </a:lnTo>
                <a:lnTo>
                  <a:pt x="188" y="321"/>
                </a:lnTo>
                <a:lnTo>
                  <a:pt x="186" y="325"/>
                </a:lnTo>
                <a:lnTo>
                  <a:pt x="186" y="325"/>
                </a:lnTo>
                <a:lnTo>
                  <a:pt x="182" y="325"/>
                </a:lnTo>
                <a:lnTo>
                  <a:pt x="178" y="325"/>
                </a:lnTo>
                <a:lnTo>
                  <a:pt x="178" y="325"/>
                </a:lnTo>
                <a:lnTo>
                  <a:pt x="176" y="327"/>
                </a:lnTo>
                <a:lnTo>
                  <a:pt x="176" y="329"/>
                </a:lnTo>
                <a:lnTo>
                  <a:pt x="176" y="333"/>
                </a:lnTo>
                <a:lnTo>
                  <a:pt x="176" y="333"/>
                </a:lnTo>
                <a:lnTo>
                  <a:pt x="170" y="335"/>
                </a:lnTo>
                <a:lnTo>
                  <a:pt x="170" y="335"/>
                </a:lnTo>
                <a:lnTo>
                  <a:pt x="168" y="339"/>
                </a:lnTo>
                <a:lnTo>
                  <a:pt x="166" y="343"/>
                </a:lnTo>
                <a:lnTo>
                  <a:pt x="164" y="349"/>
                </a:lnTo>
                <a:lnTo>
                  <a:pt x="164" y="349"/>
                </a:lnTo>
                <a:lnTo>
                  <a:pt x="160" y="351"/>
                </a:lnTo>
                <a:lnTo>
                  <a:pt x="160" y="355"/>
                </a:lnTo>
                <a:lnTo>
                  <a:pt x="160" y="355"/>
                </a:lnTo>
                <a:lnTo>
                  <a:pt x="160" y="357"/>
                </a:lnTo>
                <a:lnTo>
                  <a:pt x="162" y="359"/>
                </a:lnTo>
                <a:lnTo>
                  <a:pt x="162" y="361"/>
                </a:lnTo>
                <a:lnTo>
                  <a:pt x="164" y="363"/>
                </a:lnTo>
                <a:lnTo>
                  <a:pt x="164" y="363"/>
                </a:lnTo>
                <a:lnTo>
                  <a:pt x="162" y="367"/>
                </a:lnTo>
                <a:lnTo>
                  <a:pt x="158" y="369"/>
                </a:lnTo>
                <a:lnTo>
                  <a:pt x="158" y="369"/>
                </a:lnTo>
                <a:lnTo>
                  <a:pt x="162" y="373"/>
                </a:lnTo>
                <a:lnTo>
                  <a:pt x="166" y="375"/>
                </a:lnTo>
                <a:lnTo>
                  <a:pt x="166" y="375"/>
                </a:lnTo>
                <a:lnTo>
                  <a:pt x="168" y="381"/>
                </a:lnTo>
                <a:lnTo>
                  <a:pt x="168" y="383"/>
                </a:lnTo>
                <a:lnTo>
                  <a:pt x="170" y="385"/>
                </a:lnTo>
                <a:lnTo>
                  <a:pt x="170" y="385"/>
                </a:lnTo>
                <a:lnTo>
                  <a:pt x="168" y="387"/>
                </a:lnTo>
                <a:lnTo>
                  <a:pt x="164" y="387"/>
                </a:lnTo>
                <a:lnTo>
                  <a:pt x="164" y="387"/>
                </a:lnTo>
                <a:lnTo>
                  <a:pt x="162" y="389"/>
                </a:lnTo>
                <a:lnTo>
                  <a:pt x="160" y="393"/>
                </a:lnTo>
                <a:lnTo>
                  <a:pt x="158" y="395"/>
                </a:lnTo>
                <a:lnTo>
                  <a:pt x="154" y="395"/>
                </a:lnTo>
                <a:lnTo>
                  <a:pt x="154" y="395"/>
                </a:lnTo>
                <a:lnTo>
                  <a:pt x="148" y="407"/>
                </a:lnTo>
                <a:lnTo>
                  <a:pt x="148" y="407"/>
                </a:lnTo>
                <a:lnTo>
                  <a:pt x="148" y="411"/>
                </a:lnTo>
                <a:lnTo>
                  <a:pt x="148" y="415"/>
                </a:lnTo>
                <a:lnTo>
                  <a:pt x="148" y="415"/>
                </a:lnTo>
                <a:lnTo>
                  <a:pt x="146" y="415"/>
                </a:lnTo>
                <a:lnTo>
                  <a:pt x="144" y="415"/>
                </a:lnTo>
                <a:lnTo>
                  <a:pt x="144" y="415"/>
                </a:lnTo>
                <a:lnTo>
                  <a:pt x="144" y="417"/>
                </a:lnTo>
                <a:lnTo>
                  <a:pt x="146" y="419"/>
                </a:lnTo>
                <a:lnTo>
                  <a:pt x="146" y="421"/>
                </a:lnTo>
                <a:lnTo>
                  <a:pt x="148" y="425"/>
                </a:lnTo>
                <a:lnTo>
                  <a:pt x="148" y="425"/>
                </a:lnTo>
                <a:lnTo>
                  <a:pt x="146" y="429"/>
                </a:lnTo>
                <a:lnTo>
                  <a:pt x="146" y="429"/>
                </a:lnTo>
                <a:lnTo>
                  <a:pt x="146" y="429"/>
                </a:lnTo>
                <a:lnTo>
                  <a:pt x="144" y="431"/>
                </a:lnTo>
                <a:lnTo>
                  <a:pt x="142" y="433"/>
                </a:lnTo>
                <a:lnTo>
                  <a:pt x="142" y="433"/>
                </a:lnTo>
                <a:lnTo>
                  <a:pt x="138" y="431"/>
                </a:lnTo>
                <a:lnTo>
                  <a:pt x="136" y="427"/>
                </a:lnTo>
                <a:lnTo>
                  <a:pt x="132" y="423"/>
                </a:lnTo>
                <a:lnTo>
                  <a:pt x="130" y="421"/>
                </a:lnTo>
                <a:lnTo>
                  <a:pt x="130" y="421"/>
                </a:lnTo>
                <a:lnTo>
                  <a:pt x="128" y="423"/>
                </a:lnTo>
                <a:lnTo>
                  <a:pt x="128" y="423"/>
                </a:lnTo>
                <a:lnTo>
                  <a:pt x="128" y="427"/>
                </a:lnTo>
                <a:lnTo>
                  <a:pt x="128" y="427"/>
                </a:lnTo>
                <a:lnTo>
                  <a:pt x="126" y="429"/>
                </a:lnTo>
                <a:lnTo>
                  <a:pt x="122" y="433"/>
                </a:lnTo>
                <a:lnTo>
                  <a:pt x="118" y="435"/>
                </a:lnTo>
                <a:lnTo>
                  <a:pt x="116" y="438"/>
                </a:lnTo>
                <a:lnTo>
                  <a:pt x="116" y="438"/>
                </a:lnTo>
                <a:lnTo>
                  <a:pt x="116" y="442"/>
                </a:lnTo>
                <a:lnTo>
                  <a:pt x="120" y="444"/>
                </a:lnTo>
                <a:lnTo>
                  <a:pt x="120" y="444"/>
                </a:lnTo>
                <a:lnTo>
                  <a:pt x="122" y="442"/>
                </a:lnTo>
                <a:lnTo>
                  <a:pt x="124" y="442"/>
                </a:lnTo>
                <a:lnTo>
                  <a:pt x="124" y="442"/>
                </a:lnTo>
                <a:lnTo>
                  <a:pt x="128" y="450"/>
                </a:lnTo>
                <a:lnTo>
                  <a:pt x="128" y="450"/>
                </a:lnTo>
                <a:lnTo>
                  <a:pt x="134" y="452"/>
                </a:lnTo>
                <a:lnTo>
                  <a:pt x="136" y="454"/>
                </a:lnTo>
                <a:lnTo>
                  <a:pt x="138" y="458"/>
                </a:lnTo>
                <a:lnTo>
                  <a:pt x="138" y="458"/>
                </a:lnTo>
                <a:lnTo>
                  <a:pt x="136" y="462"/>
                </a:lnTo>
                <a:lnTo>
                  <a:pt x="134" y="464"/>
                </a:lnTo>
                <a:lnTo>
                  <a:pt x="134" y="470"/>
                </a:lnTo>
                <a:lnTo>
                  <a:pt x="134" y="470"/>
                </a:lnTo>
                <a:lnTo>
                  <a:pt x="138" y="466"/>
                </a:lnTo>
                <a:lnTo>
                  <a:pt x="138" y="466"/>
                </a:lnTo>
                <a:lnTo>
                  <a:pt x="136" y="470"/>
                </a:lnTo>
                <a:lnTo>
                  <a:pt x="132" y="472"/>
                </a:lnTo>
                <a:lnTo>
                  <a:pt x="132" y="472"/>
                </a:lnTo>
                <a:lnTo>
                  <a:pt x="132" y="470"/>
                </a:lnTo>
                <a:lnTo>
                  <a:pt x="132" y="470"/>
                </a:lnTo>
                <a:lnTo>
                  <a:pt x="126" y="472"/>
                </a:lnTo>
                <a:lnTo>
                  <a:pt x="124" y="476"/>
                </a:lnTo>
                <a:lnTo>
                  <a:pt x="124" y="476"/>
                </a:lnTo>
                <a:lnTo>
                  <a:pt x="124" y="478"/>
                </a:lnTo>
                <a:lnTo>
                  <a:pt x="126" y="480"/>
                </a:lnTo>
                <a:lnTo>
                  <a:pt x="128" y="484"/>
                </a:lnTo>
                <a:lnTo>
                  <a:pt x="128" y="484"/>
                </a:lnTo>
                <a:lnTo>
                  <a:pt x="130" y="488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6" y="496"/>
                </a:lnTo>
                <a:lnTo>
                  <a:pt x="126" y="496"/>
                </a:lnTo>
                <a:lnTo>
                  <a:pt x="122" y="498"/>
                </a:lnTo>
                <a:lnTo>
                  <a:pt x="120" y="500"/>
                </a:lnTo>
                <a:lnTo>
                  <a:pt x="120" y="500"/>
                </a:lnTo>
                <a:lnTo>
                  <a:pt x="122" y="504"/>
                </a:lnTo>
                <a:lnTo>
                  <a:pt x="122" y="504"/>
                </a:lnTo>
                <a:lnTo>
                  <a:pt x="126" y="506"/>
                </a:lnTo>
                <a:lnTo>
                  <a:pt x="126" y="506"/>
                </a:lnTo>
                <a:lnTo>
                  <a:pt x="126" y="512"/>
                </a:lnTo>
                <a:lnTo>
                  <a:pt x="126" y="514"/>
                </a:lnTo>
                <a:lnTo>
                  <a:pt x="128" y="516"/>
                </a:lnTo>
                <a:lnTo>
                  <a:pt x="128" y="516"/>
                </a:lnTo>
                <a:lnTo>
                  <a:pt x="134" y="518"/>
                </a:lnTo>
                <a:lnTo>
                  <a:pt x="136" y="520"/>
                </a:lnTo>
                <a:lnTo>
                  <a:pt x="136" y="520"/>
                </a:lnTo>
                <a:lnTo>
                  <a:pt x="136" y="520"/>
                </a:lnTo>
                <a:lnTo>
                  <a:pt x="136" y="526"/>
                </a:lnTo>
                <a:lnTo>
                  <a:pt x="136" y="526"/>
                </a:lnTo>
                <a:lnTo>
                  <a:pt x="136" y="530"/>
                </a:lnTo>
                <a:lnTo>
                  <a:pt x="136" y="534"/>
                </a:lnTo>
                <a:lnTo>
                  <a:pt x="136" y="534"/>
                </a:lnTo>
                <a:lnTo>
                  <a:pt x="138" y="536"/>
                </a:lnTo>
                <a:lnTo>
                  <a:pt x="142" y="538"/>
                </a:lnTo>
                <a:lnTo>
                  <a:pt x="142" y="538"/>
                </a:lnTo>
                <a:lnTo>
                  <a:pt x="146" y="550"/>
                </a:lnTo>
                <a:lnTo>
                  <a:pt x="146" y="550"/>
                </a:lnTo>
                <a:lnTo>
                  <a:pt x="148" y="560"/>
                </a:lnTo>
                <a:lnTo>
                  <a:pt x="148" y="560"/>
                </a:lnTo>
                <a:lnTo>
                  <a:pt x="148" y="564"/>
                </a:lnTo>
                <a:lnTo>
                  <a:pt x="148" y="564"/>
                </a:lnTo>
                <a:lnTo>
                  <a:pt x="146" y="566"/>
                </a:lnTo>
                <a:lnTo>
                  <a:pt x="144" y="566"/>
                </a:lnTo>
                <a:lnTo>
                  <a:pt x="138" y="566"/>
                </a:lnTo>
                <a:lnTo>
                  <a:pt x="138" y="566"/>
                </a:lnTo>
                <a:lnTo>
                  <a:pt x="138" y="572"/>
                </a:lnTo>
                <a:lnTo>
                  <a:pt x="138" y="572"/>
                </a:lnTo>
                <a:lnTo>
                  <a:pt x="134" y="570"/>
                </a:lnTo>
                <a:lnTo>
                  <a:pt x="132" y="572"/>
                </a:lnTo>
                <a:lnTo>
                  <a:pt x="132" y="572"/>
                </a:lnTo>
                <a:lnTo>
                  <a:pt x="132" y="574"/>
                </a:lnTo>
                <a:lnTo>
                  <a:pt x="132" y="574"/>
                </a:lnTo>
                <a:lnTo>
                  <a:pt x="128" y="580"/>
                </a:lnTo>
                <a:lnTo>
                  <a:pt x="126" y="582"/>
                </a:lnTo>
                <a:lnTo>
                  <a:pt x="122" y="584"/>
                </a:lnTo>
                <a:lnTo>
                  <a:pt x="122" y="584"/>
                </a:lnTo>
                <a:lnTo>
                  <a:pt x="118" y="582"/>
                </a:lnTo>
                <a:lnTo>
                  <a:pt x="116" y="578"/>
                </a:lnTo>
                <a:lnTo>
                  <a:pt x="114" y="576"/>
                </a:lnTo>
                <a:lnTo>
                  <a:pt x="110" y="574"/>
                </a:lnTo>
                <a:lnTo>
                  <a:pt x="110" y="574"/>
                </a:lnTo>
                <a:lnTo>
                  <a:pt x="108" y="576"/>
                </a:lnTo>
                <a:lnTo>
                  <a:pt x="108" y="576"/>
                </a:lnTo>
                <a:lnTo>
                  <a:pt x="106" y="574"/>
                </a:lnTo>
                <a:lnTo>
                  <a:pt x="102" y="572"/>
                </a:lnTo>
                <a:lnTo>
                  <a:pt x="102" y="572"/>
                </a:lnTo>
                <a:lnTo>
                  <a:pt x="98" y="574"/>
                </a:lnTo>
                <a:lnTo>
                  <a:pt x="94" y="578"/>
                </a:lnTo>
                <a:lnTo>
                  <a:pt x="94" y="578"/>
                </a:lnTo>
                <a:lnTo>
                  <a:pt x="100" y="582"/>
                </a:lnTo>
                <a:lnTo>
                  <a:pt x="104" y="584"/>
                </a:lnTo>
                <a:lnTo>
                  <a:pt x="104" y="584"/>
                </a:lnTo>
                <a:lnTo>
                  <a:pt x="106" y="586"/>
                </a:lnTo>
                <a:lnTo>
                  <a:pt x="106" y="588"/>
                </a:lnTo>
                <a:lnTo>
                  <a:pt x="102" y="588"/>
                </a:lnTo>
                <a:lnTo>
                  <a:pt x="96" y="588"/>
                </a:lnTo>
                <a:lnTo>
                  <a:pt x="96" y="588"/>
                </a:lnTo>
                <a:lnTo>
                  <a:pt x="94" y="586"/>
                </a:lnTo>
                <a:lnTo>
                  <a:pt x="94" y="586"/>
                </a:lnTo>
                <a:lnTo>
                  <a:pt x="88" y="584"/>
                </a:lnTo>
                <a:lnTo>
                  <a:pt x="86" y="582"/>
                </a:lnTo>
                <a:lnTo>
                  <a:pt x="86" y="582"/>
                </a:lnTo>
                <a:lnTo>
                  <a:pt x="82" y="578"/>
                </a:lnTo>
                <a:lnTo>
                  <a:pt x="82" y="580"/>
                </a:lnTo>
                <a:lnTo>
                  <a:pt x="80" y="582"/>
                </a:lnTo>
                <a:lnTo>
                  <a:pt x="78" y="584"/>
                </a:lnTo>
                <a:lnTo>
                  <a:pt x="78" y="584"/>
                </a:lnTo>
                <a:lnTo>
                  <a:pt x="82" y="590"/>
                </a:lnTo>
                <a:lnTo>
                  <a:pt x="84" y="592"/>
                </a:lnTo>
                <a:lnTo>
                  <a:pt x="82" y="596"/>
                </a:lnTo>
                <a:lnTo>
                  <a:pt x="82" y="596"/>
                </a:lnTo>
                <a:lnTo>
                  <a:pt x="76" y="592"/>
                </a:lnTo>
                <a:lnTo>
                  <a:pt x="70" y="590"/>
                </a:lnTo>
                <a:lnTo>
                  <a:pt x="68" y="592"/>
                </a:lnTo>
                <a:lnTo>
                  <a:pt x="68" y="592"/>
                </a:lnTo>
                <a:lnTo>
                  <a:pt x="68" y="592"/>
                </a:lnTo>
                <a:lnTo>
                  <a:pt x="64" y="596"/>
                </a:lnTo>
                <a:lnTo>
                  <a:pt x="62" y="598"/>
                </a:lnTo>
                <a:lnTo>
                  <a:pt x="60" y="596"/>
                </a:lnTo>
                <a:lnTo>
                  <a:pt x="58" y="596"/>
                </a:lnTo>
                <a:lnTo>
                  <a:pt x="52" y="586"/>
                </a:lnTo>
                <a:lnTo>
                  <a:pt x="48" y="588"/>
                </a:lnTo>
                <a:lnTo>
                  <a:pt x="48" y="588"/>
                </a:lnTo>
                <a:lnTo>
                  <a:pt x="48" y="592"/>
                </a:lnTo>
                <a:lnTo>
                  <a:pt x="50" y="594"/>
                </a:lnTo>
                <a:lnTo>
                  <a:pt x="48" y="602"/>
                </a:lnTo>
                <a:lnTo>
                  <a:pt x="48" y="602"/>
                </a:lnTo>
                <a:lnTo>
                  <a:pt x="50" y="606"/>
                </a:lnTo>
                <a:lnTo>
                  <a:pt x="52" y="612"/>
                </a:lnTo>
                <a:lnTo>
                  <a:pt x="52" y="616"/>
                </a:lnTo>
                <a:lnTo>
                  <a:pt x="52" y="620"/>
                </a:lnTo>
                <a:lnTo>
                  <a:pt x="52" y="620"/>
                </a:lnTo>
                <a:lnTo>
                  <a:pt x="52" y="620"/>
                </a:lnTo>
                <a:lnTo>
                  <a:pt x="52" y="622"/>
                </a:lnTo>
                <a:lnTo>
                  <a:pt x="54" y="626"/>
                </a:lnTo>
                <a:lnTo>
                  <a:pt x="54" y="626"/>
                </a:lnTo>
                <a:lnTo>
                  <a:pt x="56" y="636"/>
                </a:lnTo>
                <a:lnTo>
                  <a:pt x="56" y="646"/>
                </a:lnTo>
                <a:lnTo>
                  <a:pt x="56" y="646"/>
                </a:lnTo>
                <a:lnTo>
                  <a:pt x="58" y="654"/>
                </a:lnTo>
                <a:lnTo>
                  <a:pt x="58" y="654"/>
                </a:lnTo>
                <a:lnTo>
                  <a:pt x="58" y="654"/>
                </a:lnTo>
                <a:lnTo>
                  <a:pt x="60" y="654"/>
                </a:lnTo>
                <a:lnTo>
                  <a:pt x="60" y="654"/>
                </a:lnTo>
                <a:lnTo>
                  <a:pt x="62" y="658"/>
                </a:lnTo>
                <a:lnTo>
                  <a:pt x="66" y="660"/>
                </a:lnTo>
                <a:lnTo>
                  <a:pt x="66" y="660"/>
                </a:lnTo>
                <a:lnTo>
                  <a:pt x="68" y="666"/>
                </a:lnTo>
                <a:lnTo>
                  <a:pt x="70" y="67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2" y="686"/>
                </a:lnTo>
                <a:lnTo>
                  <a:pt x="82" y="686"/>
                </a:lnTo>
                <a:lnTo>
                  <a:pt x="84" y="694"/>
                </a:lnTo>
                <a:lnTo>
                  <a:pt x="86" y="698"/>
                </a:lnTo>
                <a:lnTo>
                  <a:pt x="88" y="700"/>
                </a:lnTo>
                <a:lnTo>
                  <a:pt x="88" y="700"/>
                </a:lnTo>
                <a:lnTo>
                  <a:pt x="88" y="704"/>
                </a:lnTo>
                <a:lnTo>
                  <a:pt x="90" y="706"/>
                </a:lnTo>
                <a:lnTo>
                  <a:pt x="90" y="706"/>
                </a:lnTo>
                <a:lnTo>
                  <a:pt x="88" y="710"/>
                </a:lnTo>
                <a:lnTo>
                  <a:pt x="88" y="710"/>
                </a:lnTo>
                <a:lnTo>
                  <a:pt x="90" y="712"/>
                </a:lnTo>
                <a:lnTo>
                  <a:pt x="94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6"/>
                </a:lnTo>
                <a:lnTo>
                  <a:pt x="102" y="716"/>
                </a:lnTo>
                <a:lnTo>
                  <a:pt x="102" y="718"/>
                </a:lnTo>
                <a:lnTo>
                  <a:pt x="104" y="720"/>
                </a:lnTo>
                <a:lnTo>
                  <a:pt x="108" y="724"/>
                </a:lnTo>
                <a:lnTo>
                  <a:pt x="108" y="724"/>
                </a:lnTo>
                <a:lnTo>
                  <a:pt x="110" y="727"/>
                </a:lnTo>
                <a:lnTo>
                  <a:pt x="110" y="731"/>
                </a:lnTo>
                <a:lnTo>
                  <a:pt x="110" y="731"/>
                </a:lnTo>
                <a:lnTo>
                  <a:pt x="106" y="735"/>
                </a:lnTo>
                <a:lnTo>
                  <a:pt x="104" y="739"/>
                </a:lnTo>
                <a:lnTo>
                  <a:pt x="104" y="739"/>
                </a:lnTo>
                <a:lnTo>
                  <a:pt x="106" y="741"/>
                </a:lnTo>
                <a:lnTo>
                  <a:pt x="106" y="743"/>
                </a:lnTo>
                <a:lnTo>
                  <a:pt x="108" y="745"/>
                </a:lnTo>
                <a:lnTo>
                  <a:pt x="110" y="747"/>
                </a:lnTo>
                <a:lnTo>
                  <a:pt x="110" y="747"/>
                </a:lnTo>
                <a:lnTo>
                  <a:pt x="112" y="753"/>
                </a:lnTo>
                <a:lnTo>
                  <a:pt x="114" y="759"/>
                </a:lnTo>
                <a:lnTo>
                  <a:pt x="112" y="771"/>
                </a:lnTo>
                <a:lnTo>
                  <a:pt x="112" y="771"/>
                </a:lnTo>
                <a:lnTo>
                  <a:pt x="114" y="775"/>
                </a:lnTo>
                <a:lnTo>
                  <a:pt x="118" y="777"/>
                </a:lnTo>
                <a:lnTo>
                  <a:pt x="118" y="777"/>
                </a:lnTo>
                <a:lnTo>
                  <a:pt x="120" y="775"/>
                </a:lnTo>
                <a:lnTo>
                  <a:pt x="124" y="775"/>
                </a:lnTo>
                <a:lnTo>
                  <a:pt x="124" y="775"/>
                </a:lnTo>
                <a:lnTo>
                  <a:pt x="130" y="775"/>
                </a:lnTo>
                <a:lnTo>
                  <a:pt x="130" y="775"/>
                </a:lnTo>
                <a:lnTo>
                  <a:pt x="134" y="775"/>
                </a:lnTo>
                <a:lnTo>
                  <a:pt x="136" y="775"/>
                </a:lnTo>
                <a:lnTo>
                  <a:pt x="136" y="775"/>
                </a:lnTo>
                <a:lnTo>
                  <a:pt x="136" y="769"/>
                </a:lnTo>
                <a:lnTo>
                  <a:pt x="136" y="761"/>
                </a:lnTo>
                <a:lnTo>
                  <a:pt x="136" y="761"/>
                </a:lnTo>
                <a:lnTo>
                  <a:pt x="136" y="755"/>
                </a:lnTo>
                <a:lnTo>
                  <a:pt x="136" y="749"/>
                </a:lnTo>
                <a:lnTo>
                  <a:pt x="136" y="743"/>
                </a:lnTo>
                <a:lnTo>
                  <a:pt x="142" y="737"/>
                </a:lnTo>
                <a:lnTo>
                  <a:pt x="142" y="737"/>
                </a:lnTo>
                <a:lnTo>
                  <a:pt x="148" y="731"/>
                </a:lnTo>
                <a:lnTo>
                  <a:pt x="150" y="727"/>
                </a:lnTo>
                <a:lnTo>
                  <a:pt x="152" y="724"/>
                </a:lnTo>
                <a:lnTo>
                  <a:pt x="150" y="722"/>
                </a:lnTo>
                <a:lnTo>
                  <a:pt x="150" y="722"/>
                </a:lnTo>
                <a:lnTo>
                  <a:pt x="148" y="716"/>
                </a:lnTo>
                <a:lnTo>
                  <a:pt x="148" y="712"/>
                </a:lnTo>
                <a:lnTo>
                  <a:pt x="150" y="708"/>
                </a:lnTo>
                <a:lnTo>
                  <a:pt x="150" y="708"/>
                </a:lnTo>
                <a:lnTo>
                  <a:pt x="152" y="708"/>
                </a:lnTo>
                <a:lnTo>
                  <a:pt x="154" y="706"/>
                </a:lnTo>
                <a:lnTo>
                  <a:pt x="154" y="706"/>
                </a:lnTo>
                <a:lnTo>
                  <a:pt x="160" y="706"/>
                </a:lnTo>
                <a:lnTo>
                  <a:pt x="166" y="702"/>
                </a:lnTo>
                <a:lnTo>
                  <a:pt x="166" y="702"/>
                </a:lnTo>
                <a:lnTo>
                  <a:pt x="170" y="698"/>
                </a:lnTo>
                <a:lnTo>
                  <a:pt x="174" y="698"/>
                </a:lnTo>
                <a:lnTo>
                  <a:pt x="174" y="698"/>
                </a:lnTo>
                <a:lnTo>
                  <a:pt x="184" y="700"/>
                </a:lnTo>
                <a:lnTo>
                  <a:pt x="184" y="700"/>
                </a:lnTo>
                <a:lnTo>
                  <a:pt x="192" y="700"/>
                </a:lnTo>
                <a:lnTo>
                  <a:pt x="202" y="700"/>
                </a:lnTo>
                <a:lnTo>
                  <a:pt x="202" y="700"/>
                </a:lnTo>
                <a:lnTo>
                  <a:pt x="198" y="698"/>
                </a:lnTo>
                <a:lnTo>
                  <a:pt x="200" y="688"/>
                </a:lnTo>
                <a:lnTo>
                  <a:pt x="200" y="688"/>
                </a:lnTo>
                <a:lnTo>
                  <a:pt x="202" y="690"/>
                </a:lnTo>
                <a:lnTo>
                  <a:pt x="206" y="692"/>
                </a:lnTo>
                <a:lnTo>
                  <a:pt x="206" y="692"/>
                </a:lnTo>
                <a:lnTo>
                  <a:pt x="208" y="686"/>
                </a:lnTo>
                <a:lnTo>
                  <a:pt x="208" y="680"/>
                </a:lnTo>
                <a:lnTo>
                  <a:pt x="208" y="680"/>
                </a:lnTo>
                <a:lnTo>
                  <a:pt x="208" y="672"/>
                </a:lnTo>
                <a:lnTo>
                  <a:pt x="208" y="668"/>
                </a:lnTo>
                <a:lnTo>
                  <a:pt x="206" y="664"/>
                </a:lnTo>
                <a:lnTo>
                  <a:pt x="206" y="664"/>
                </a:lnTo>
                <a:lnTo>
                  <a:pt x="200" y="662"/>
                </a:lnTo>
                <a:lnTo>
                  <a:pt x="198" y="660"/>
                </a:lnTo>
                <a:lnTo>
                  <a:pt x="198" y="658"/>
                </a:lnTo>
                <a:lnTo>
                  <a:pt x="198" y="658"/>
                </a:lnTo>
                <a:lnTo>
                  <a:pt x="198" y="656"/>
                </a:lnTo>
                <a:lnTo>
                  <a:pt x="200" y="654"/>
                </a:lnTo>
                <a:lnTo>
                  <a:pt x="204" y="650"/>
                </a:lnTo>
                <a:lnTo>
                  <a:pt x="202" y="648"/>
                </a:lnTo>
                <a:lnTo>
                  <a:pt x="202" y="648"/>
                </a:lnTo>
                <a:lnTo>
                  <a:pt x="200" y="646"/>
                </a:lnTo>
                <a:lnTo>
                  <a:pt x="200" y="642"/>
                </a:lnTo>
                <a:lnTo>
                  <a:pt x="200" y="642"/>
                </a:lnTo>
                <a:lnTo>
                  <a:pt x="200" y="640"/>
                </a:lnTo>
                <a:lnTo>
                  <a:pt x="204" y="636"/>
                </a:lnTo>
                <a:lnTo>
                  <a:pt x="204" y="636"/>
                </a:lnTo>
                <a:lnTo>
                  <a:pt x="210" y="634"/>
                </a:lnTo>
                <a:lnTo>
                  <a:pt x="214" y="632"/>
                </a:lnTo>
                <a:lnTo>
                  <a:pt x="216" y="628"/>
                </a:lnTo>
                <a:lnTo>
                  <a:pt x="216" y="628"/>
                </a:lnTo>
                <a:lnTo>
                  <a:pt x="218" y="624"/>
                </a:lnTo>
                <a:lnTo>
                  <a:pt x="222" y="622"/>
                </a:lnTo>
                <a:lnTo>
                  <a:pt x="232" y="620"/>
                </a:lnTo>
                <a:lnTo>
                  <a:pt x="232" y="620"/>
                </a:lnTo>
                <a:lnTo>
                  <a:pt x="234" y="618"/>
                </a:lnTo>
                <a:lnTo>
                  <a:pt x="236" y="618"/>
                </a:lnTo>
                <a:lnTo>
                  <a:pt x="238" y="618"/>
                </a:lnTo>
                <a:lnTo>
                  <a:pt x="238" y="618"/>
                </a:lnTo>
                <a:lnTo>
                  <a:pt x="238" y="622"/>
                </a:lnTo>
                <a:lnTo>
                  <a:pt x="238" y="632"/>
                </a:lnTo>
                <a:lnTo>
                  <a:pt x="238" y="632"/>
                </a:lnTo>
                <a:lnTo>
                  <a:pt x="244" y="636"/>
                </a:lnTo>
                <a:lnTo>
                  <a:pt x="244" y="636"/>
                </a:lnTo>
                <a:lnTo>
                  <a:pt x="246" y="634"/>
                </a:lnTo>
                <a:lnTo>
                  <a:pt x="248" y="634"/>
                </a:lnTo>
                <a:lnTo>
                  <a:pt x="250" y="630"/>
                </a:lnTo>
                <a:lnTo>
                  <a:pt x="252" y="626"/>
                </a:lnTo>
                <a:lnTo>
                  <a:pt x="254" y="624"/>
                </a:lnTo>
                <a:lnTo>
                  <a:pt x="258" y="624"/>
                </a:lnTo>
                <a:lnTo>
                  <a:pt x="258" y="624"/>
                </a:lnTo>
                <a:lnTo>
                  <a:pt x="262" y="624"/>
                </a:lnTo>
                <a:lnTo>
                  <a:pt x="268" y="622"/>
                </a:lnTo>
                <a:lnTo>
                  <a:pt x="268" y="622"/>
                </a:lnTo>
                <a:lnTo>
                  <a:pt x="272" y="624"/>
                </a:lnTo>
                <a:lnTo>
                  <a:pt x="272" y="624"/>
                </a:lnTo>
                <a:lnTo>
                  <a:pt x="280" y="624"/>
                </a:lnTo>
                <a:lnTo>
                  <a:pt x="286" y="622"/>
                </a:lnTo>
                <a:lnTo>
                  <a:pt x="286" y="622"/>
                </a:lnTo>
                <a:lnTo>
                  <a:pt x="288" y="622"/>
                </a:lnTo>
                <a:lnTo>
                  <a:pt x="288" y="624"/>
                </a:lnTo>
                <a:lnTo>
                  <a:pt x="288" y="624"/>
                </a:lnTo>
                <a:lnTo>
                  <a:pt x="290" y="626"/>
                </a:lnTo>
                <a:lnTo>
                  <a:pt x="292" y="628"/>
                </a:lnTo>
                <a:lnTo>
                  <a:pt x="294" y="630"/>
                </a:lnTo>
                <a:lnTo>
                  <a:pt x="298" y="632"/>
                </a:lnTo>
                <a:lnTo>
                  <a:pt x="298" y="632"/>
                </a:lnTo>
                <a:lnTo>
                  <a:pt x="302" y="632"/>
                </a:lnTo>
                <a:lnTo>
                  <a:pt x="304" y="632"/>
                </a:lnTo>
                <a:lnTo>
                  <a:pt x="304" y="632"/>
                </a:lnTo>
                <a:lnTo>
                  <a:pt x="304" y="636"/>
                </a:lnTo>
                <a:lnTo>
                  <a:pt x="304" y="640"/>
                </a:lnTo>
                <a:lnTo>
                  <a:pt x="304" y="640"/>
                </a:lnTo>
                <a:lnTo>
                  <a:pt x="306" y="642"/>
                </a:lnTo>
                <a:lnTo>
                  <a:pt x="310" y="644"/>
                </a:lnTo>
                <a:lnTo>
                  <a:pt x="312" y="646"/>
                </a:lnTo>
                <a:lnTo>
                  <a:pt x="314" y="648"/>
                </a:lnTo>
                <a:lnTo>
                  <a:pt x="314" y="648"/>
                </a:lnTo>
                <a:lnTo>
                  <a:pt x="314" y="658"/>
                </a:lnTo>
                <a:lnTo>
                  <a:pt x="316" y="662"/>
                </a:lnTo>
                <a:lnTo>
                  <a:pt x="318" y="666"/>
                </a:lnTo>
                <a:lnTo>
                  <a:pt x="318" y="666"/>
                </a:lnTo>
                <a:lnTo>
                  <a:pt x="322" y="668"/>
                </a:lnTo>
                <a:lnTo>
                  <a:pt x="324" y="672"/>
                </a:lnTo>
                <a:lnTo>
                  <a:pt x="324" y="672"/>
                </a:lnTo>
                <a:lnTo>
                  <a:pt x="326" y="678"/>
                </a:lnTo>
                <a:lnTo>
                  <a:pt x="330" y="680"/>
                </a:lnTo>
                <a:lnTo>
                  <a:pt x="330" y="680"/>
                </a:lnTo>
                <a:lnTo>
                  <a:pt x="336" y="678"/>
                </a:lnTo>
                <a:lnTo>
                  <a:pt x="344" y="678"/>
                </a:lnTo>
                <a:lnTo>
                  <a:pt x="344" y="678"/>
                </a:lnTo>
                <a:lnTo>
                  <a:pt x="348" y="678"/>
                </a:lnTo>
                <a:lnTo>
                  <a:pt x="350" y="682"/>
                </a:lnTo>
                <a:lnTo>
                  <a:pt x="350" y="684"/>
                </a:lnTo>
                <a:lnTo>
                  <a:pt x="352" y="688"/>
                </a:lnTo>
                <a:lnTo>
                  <a:pt x="362" y="688"/>
                </a:lnTo>
                <a:lnTo>
                  <a:pt x="362" y="688"/>
                </a:lnTo>
                <a:lnTo>
                  <a:pt x="364" y="694"/>
                </a:lnTo>
                <a:lnTo>
                  <a:pt x="366" y="700"/>
                </a:lnTo>
                <a:lnTo>
                  <a:pt x="368" y="706"/>
                </a:lnTo>
                <a:lnTo>
                  <a:pt x="370" y="708"/>
                </a:lnTo>
                <a:lnTo>
                  <a:pt x="374" y="708"/>
                </a:lnTo>
                <a:lnTo>
                  <a:pt x="374" y="708"/>
                </a:lnTo>
                <a:lnTo>
                  <a:pt x="376" y="708"/>
                </a:lnTo>
                <a:lnTo>
                  <a:pt x="380" y="706"/>
                </a:lnTo>
                <a:lnTo>
                  <a:pt x="380" y="706"/>
                </a:lnTo>
                <a:lnTo>
                  <a:pt x="382" y="708"/>
                </a:lnTo>
                <a:lnTo>
                  <a:pt x="384" y="710"/>
                </a:lnTo>
                <a:lnTo>
                  <a:pt x="386" y="714"/>
                </a:lnTo>
                <a:lnTo>
                  <a:pt x="390" y="714"/>
                </a:lnTo>
                <a:lnTo>
                  <a:pt x="390" y="714"/>
                </a:lnTo>
                <a:lnTo>
                  <a:pt x="396" y="714"/>
                </a:lnTo>
                <a:lnTo>
                  <a:pt x="400" y="714"/>
                </a:lnTo>
                <a:lnTo>
                  <a:pt x="402" y="710"/>
                </a:lnTo>
                <a:lnTo>
                  <a:pt x="404" y="706"/>
                </a:lnTo>
                <a:lnTo>
                  <a:pt x="404" y="706"/>
                </a:lnTo>
                <a:lnTo>
                  <a:pt x="404" y="704"/>
                </a:lnTo>
                <a:lnTo>
                  <a:pt x="402" y="702"/>
                </a:lnTo>
                <a:lnTo>
                  <a:pt x="398" y="700"/>
                </a:lnTo>
                <a:lnTo>
                  <a:pt x="398" y="700"/>
                </a:lnTo>
                <a:lnTo>
                  <a:pt x="400" y="698"/>
                </a:lnTo>
                <a:lnTo>
                  <a:pt x="398" y="696"/>
                </a:lnTo>
                <a:lnTo>
                  <a:pt x="398" y="696"/>
                </a:lnTo>
                <a:lnTo>
                  <a:pt x="396" y="694"/>
                </a:lnTo>
                <a:lnTo>
                  <a:pt x="394" y="692"/>
                </a:lnTo>
                <a:lnTo>
                  <a:pt x="394" y="692"/>
                </a:lnTo>
                <a:lnTo>
                  <a:pt x="396" y="690"/>
                </a:lnTo>
                <a:lnTo>
                  <a:pt x="396" y="690"/>
                </a:lnTo>
                <a:lnTo>
                  <a:pt x="394" y="686"/>
                </a:lnTo>
                <a:lnTo>
                  <a:pt x="394" y="684"/>
                </a:lnTo>
                <a:lnTo>
                  <a:pt x="394" y="680"/>
                </a:lnTo>
                <a:lnTo>
                  <a:pt x="394" y="682"/>
                </a:lnTo>
                <a:lnTo>
                  <a:pt x="394" y="684"/>
                </a:lnTo>
                <a:lnTo>
                  <a:pt x="394" y="684"/>
                </a:lnTo>
                <a:lnTo>
                  <a:pt x="396" y="682"/>
                </a:lnTo>
                <a:lnTo>
                  <a:pt x="400" y="682"/>
                </a:lnTo>
                <a:lnTo>
                  <a:pt x="406" y="684"/>
                </a:lnTo>
                <a:lnTo>
                  <a:pt x="406" y="684"/>
                </a:lnTo>
                <a:lnTo>
                  <a:pt x="408" y="676"/>
                </a:lnTo>
                <a:lnTo>
                  <a:pt x="410" y="672"/>
                </a:lnTo>
                <a:lnTo>
                  <a:pt x="414" y="670"/>
                </a:lnTo>
                <a:lnTo>
                  <a:pt x="414" y="670"/>
                </a:lnTo>
                <a:lnTo>
                  <a:pt x="416" y="672"/>
                </a:lnTo>
                <a:lnTo>
                  <a:pt x="420" y="674"/>
                </a:lnTo>
                <a:lnTo>
                  <a:pt x="422" y="676"/>
                </a:lnTo>
                <a:lnTo>
                  <a:pt x="426" y="676"/>
                </a:lnTo>
                <a:lnTo>
                  <a:pt x="426" y="676"/>
                </a:lnTo>
                <a:lnTo>
                  <a:pt x="428" y="676"/>
                </a:lnTo>
                <a:lnTo>
                  <a:pt x="428" y="674"/>
                </a:lnTo>
                <a:lnTo>
                  <a:pt x="428" y="674"/>
                </a:lnTo>
                <a:lnTo>
                  <a:pt x="424" y="670"/>
                </a:lnTo>
                <a:lnTo>
                  <a:pt x="420" y="666"/>
                </a:lnTo>
                <a:lnTo>
                  <a:pt x="420" y="664"/>
                </a:lnTo>
                <a:lnTo>
                  <a:pt x="420" y="664"/>
                </a:lnTo>
                <a:lnTo>
                  <a:pt x="426" y="662"/>
                </a:lnTo>
                <a:lnTo>
                  <a:pt x="426" y="662"/>
                </a:lnTo>
                <a:lnTo>
                  <a:pt x="422" y="660"/>
                </a:lnTo>
                <a:lnTo>
                  <a:pt x="422" y="658"/>
                </a:lnTo>
                <a:lnTo>
                  <a:pt x="422" y="658"/>
                </a:lnTo>
                <a:lnTo>
                  <a:pt x="424" y="654"/>
                </a:lnTo>
                <a:lnTo>
                  <a:pt x="428" y="654"/>
                </a:lnTo>
                <a:lnTo>
                  <a:pt x="428" y="654"/>
                </a:lnTo>
                <a:lnTo>
                  <a:pt x="438" y="660"/>
                </a:lnTo>
                <a:lnTo>
                  <a:pt x="438" y="660"/>
                </a:lnTo>
                <a:lnTo>
                  <a:pt x="452" y="662"/>
                </a:lnTo>
                <a:lnTo>
                  <a:pt x="452" y="662"/>
                </a:lnTo>
                <a:lnTo>
                  <a:pt x="456" y="662"/>
                </a:lnTo>
                <a:lnTo>
                  <a:pt x="460" y="664"/>
                </a:lnTo>
                <a:lnTo>
                  <a:pt x="464" y="666"/>
                </a:lnTo>
                <a:lnTo>
                  <a:pt x="468" y="666"/>
                </a:lnTo>
                <a:lnTo>
                  <a:pt x="472" y="666"/>
                </a:lnTo>
                <a:lnTo>
                  <a:pt x="472" y="666"/>
                </a:lnTo>
                <a:lnTo>
                  <a:pt x="474" y="668"/>
                </a:lnTo>
                <a:lnTo>
                  <a:pt x="474" y="668"/>
                </a:lnTo>
                <a:lnTo>
                  <a:pt x="478" y="666"/>
                </a:lnTo>
                <a:lnTo>
                  <a:pt x="480" y="664"/>
                </a:lnTo>
                <a:lnTo>
                  <a:pt x="480" y="664"/>
                </a:lnTo>
                <a:lnTo>
                  <a:pt x="484" y="666"/>
                </a:lnTo>
                <a:lnTo>
                  <a:pt x="486" y="670"/>
                </a:lnTo>
                <a:lnTo>
                  <a:pt x="486" y="670"/>
                </a:lnTo>
                <a:lnTo>
                  <a:pt x="488" y="668"/>
                </a:lnTo>
                <a:lnTo>
                  <a:pt x="490" y="668"/>
                </a:lnTo>
                <a:lnTo>
                  <a:pt x="490" y="668"/>
                </a:lnTo>
                <a:lnTo>
                  <a:pt x="510" y="670"/>
                </a:lnTo>
                <a:lnTo>
                  <a:pt x="510" y="670"/>
                </a:lnTo>
                <a:lnTo>
                  <a:pt x="512" y="668"/>
                </a:lnTo>
                <a:lnTo>
                  <a:pt x="514" y="666"/>
                </a:lnTo>
                <a:lnTo>
                  <a:pt x="514" y="666"/>
                </a:lnTo>
                <a:lnTo>
                  <a:pt x="518" y="668"/>
                </a:lnTo>
                <a:lnTo>
                  <a:pt x="520" y="666"/>
                </a:lnTo>
                <a:lnTo>
                  <a:pt x="520" y="666"/>
                </a:lnTo>
                <a:lnTo>
                  <a:pt x="520" y="666"/>
                </a:lnTo>
                <a:lnTo>
                  <a:pt x="522" y="666"/>
                </a:lnTo>
                <a:lnTo>
                  <a:pt x="522" y="666"/>
                </a:lnTo>
                <a:lnTo>
                  <a:pt x="526" y="666"/>
                </a:lnTo>
                <a:lnTo>
                  <a:pt x="532" y="670"/>
                </a:lnTo>
                <a:lnTo>
                  <a:pt x="532" y="670"/>
                </a:lnTo>
                <a:lnTo>
                  <a:pt x="536" y="674"/>
                </a:lnTo>
                <a:lnTo>
                  <a:pt x="536" y="676"/>
                </a:lnTo>
                <a:lnTo>
                  <a:pt x="540" y="676"/>
                </a:lnTo>
                <a:lnTo>
                  <a:pt x="540" y="676"/>
                </a:lnTo>
                <a:lnTo>
                  <a:pt x="542" y="674"/>
                </a:lnTo>
                <a:lnTo>
                  <a:pt x="542" y="674"/>
                </a:lnTo>
                <a:lnTo>
                  <a:pt x="546" y="688"/>
                </a:lnTo>
                <a:lnTo>
                  <a:pt x="546" y="688"/>
                </a:lnTo>
                <a:lnTo>
                  <a:pt x="544" y="694"/>
                </a:lnTo>
                <a:lnTo>
                  <a:pt x="540" y="698"/>
                </a:lnTo>
                <a:lnTo>
                  <a:pt x="540" y="700"/>
                </a:lnTo>
                <a:lnTo>
                  <a:pt x="540" y="700"/>
                </a:lnTo>
                <a:lnTo>
                  <a:pt x="546" y="702"/>
                </a:lnTo>
                <a:lnTo>
                  <a:pt x="546" y="702"/>
                </a:lnTo>
                <a:lnTo>
                  <a:pt x="552" y="700"/>
                </a:lnTo>
                <a:lnTo>
                  <a:pt x="552" y="700"/>
                </a:lnTo>
                <a:lnTo>
                  <a:pt x="554" y="702"/>
                </a:lnTo>
                <a:lnTo>
                  <a:pt x="554" y="704"/>
                </a:lnTo>
                <a:lnTo>
                  <a:pt x="554" y="708"/>
                </a:lnTo>
                <a:lnTo>
                  <a:pt x="556" y="708"/>
                </a:lnTo>
                <a:lnTo>
                  <a:pt x="556" y="708"/>
                </a:lnTo>
                <a:lnTo>
                  <a:pt x="558" y="708"/>
                </a:lnTo>
                <a:lnTo>
                  <a:pt x="560" y="708"/>
                </a:lnTo>
                <a:lnTo>
                  <a:pt x="560" y="708"/>
                </a:lnTo>
                <a:lnTo>
                  <a:pt x="564" y="712"/>
                </a:lnTo>
                <a:lnTo>
                  <a:pt x="564" y="712"/>
                </a:lnTo>
                <a:lnTo>
                  <a:pt x="566" y="712"/>
                </a:lnTo>
                <a:lnTo>
                  <a:pt x="568" y="714"/>
                </a:lnTo>
                <a:lnTo>
                  <a:pt x="568" y="714"/>
                </a:lnTo>
                <a:lnTo>
                  <a:pt x="568" y="716"/>
                </a:lnTo>
                <a:lnTo>
                  <a:pt x="566" y="716"/>
                </a:lnTo>
                <a:lnTo>
                  <a:pt x="564" y="716"/>
                </a:lnTo>
                <a:lnTo>
                  <a:pt x="562" y="718"/>
                </a:lnTo>
                <a:lnTo>
                  <a:pt x="562" y="718"/>
                </a:lnTo>
                <a:lnTo>
                  <a:pt x="564" y="720"/>
                </a:lnTo>
                <a:lnTo>
                  <a:pt x="566" y="722"/>
                </a:lnTo>
                <a:lnTo>
                  <a:pt x="568" y="722"/>
                </a:lnTo>
                <a:lnTo>
                  <a:pt x="568" y="722"/>
                </a:lnTo>
                <a:lnTo>
                  <a:pt x="570" y="722"/>
                </a:lnTo>
                <a:lnTo>
                  <a:pt x="572" y="724"/>
                </a:lnTo>
                <a:lnTo>
                  <a:pt x="572" y="724"/>
                </a:lnTo>
                <a:lnTo>
                  <a:pt x="578" y="724"/>
                </a:lnTo>
                <a:lnTo>
                  <a:pt x="582" y="722"/>
                </a:lnTo>
                <a:lnTo>
                  <a:pt x="582" y="722"/>
                </a:lnTo>
                <a:lnTo>
                  <a:pt x="590" y="718"/>
                </a:lnTo>
                <a:lnTo>
                  <a:pt x="590" y="718"/>
                </a:lnTo>
                <a:lnTo>
                  <a:pt x="598" y="718"/>
                </a:lnTo>
                <a:lnTo>
                  <a:pt x="606" y="716"/>
                </a:lnTo>
                <a:lnTo>
                  <a:pt x="606" y="716"/>
                </a:lnTo>
                <a:lnTo>
                  <a:pt x="610" y="716"/>
                </a:lnTo>
                <a:lnTo>
                  <a:pt x="610" y="716"/>
                </a:lnTo>
                <a:lnTo>
                  <a:pt x="608" y="720"/>
                </a:lnTo>
                <a:lnTo>
                  <a:pt x="604" y="720"/>
                </a:lnTo>
                <a:lnTo>
                  <a:pt x="604" y="724"/>
                </a:lnTo>
                <a:lnTo>
                  <a:pt x="604" y="724"/>
                </a:lnTo>
                <a:lnTo>
                  <a:pt x="610" y="731"/>
                </a:lnTo>
                <a:lnTo>
                  <a:pt x="614" y="741"/>
                </a:lnTo>
                <a:lnTo>
                  <a:pt x="630" y="799"/>
                </a:lnTo>
                <a:lnTo>
                  <a:pt x="630" y="799"/>
                </a:lnTo>
                <a:lnTo>
                  <a:pt x="630" y="801"/>
                </a:lnTo>
                <a:lnTo>
                  <a:pt x="630" y="801"/>
                </a:lnTo>
                <a:lnTo>
                  <a:pt x="630" y="801"/>
                </a:lnTo>
                <a:lnTo>
                  <a:pt x="634" y="801"/>
                </a:lnTo>
                <a:lnTo>
                  <a:pt x="636" y="797"/>
                </a:lnTo>
                <a:lnTo>
                  <a:pt x="638" y="795"/>
                </a:lnTo>
                <a:lnTo>
                  <a:pt x="640" y="793"/>
                </a:lnTo>
                <a:lnTo>
                  <a:pt x="640" y="793"/>
                </a:lnTo>
                <a:lnTo>
                  <a:pt x="644" y="795"/>
                </a:lnTo>
                <a:lnTo>
                  <a:pt x="646" y="797"/>
                </a:lnTo>
                <a:lnTo>
                  <a:pt x="646" y="797"/>
                </a:lnTo>
                <a:lnTo>
                  <a:pt x="646" y="801"/>
                </a:lnTo>
                <a:lnTo>
                  <a:pt x="648" y="803"/>
                </a:lnTo>
                <a:lnTo>
                  <a:pt x="648" y="805"/>
                </a:lnTo>
                <a:lnTo>
                  <a:pt x="648" y="807"/>
                </a:lnTo>
                <a:lnTo>
                  <a:pt x="648" y="807"/>
                </a:lnTo>
                <a:lnTo>
                  <a:pt x="656" y="809"/>
                </a:lnTo>
                <a:lnTo>
                  <a:pt x="656" y="809"/>
                </a:lnTo>
                <a:lnTo>
                  <a:pt x="666" y="807"/>
                </a:lnTo>
                <a:lnTo>
                  <a:pt x="672" y="807"/>
                </a:lnTo>
                <a:lnTo>
                  <a:pt x="672" y="807"/>
                </a:lnTo>
                <a:lnTo>
                  <a:pt x="676" y="807"/>
                </a:lnTo>
                <a:lnTo>
                  <a:pt x="680" y="811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9"/>
                </a:lnTo>
                <a:lnTo>
                  <a:pt x="684" y="819"/>
                </a:lnTo>
                <a:lnTo>
                  <a:pt x="684" y="823"/>
                </a:lnTo>
                <a:lnTo>
                  <a:pt x="686" y="825"/>
                </a:lnTo>
                <a:lnTo>
                  <a:pt x="692" y="827"/>
                </a:lnTo>
                <a:lnTo>
                  <a:pt x="692" y="827"/>
                </a:lnTo>
                <a:lnTo>
                  <a:pt x="694" y="829"/>
                </a:lnTo>
                <a:lnTo>
                  <a:pt x="694" y="831"/>
                </a:lnTo>
                <a:lnTo>
                  <a:pt x="692" y="835"/>
                </a:lnTo>
                <a:lnTo>
                  <a:pt x="692" y="835"/>
                </a:lnTo>
                <a:lnTo>
                  <a:pt x="694" y="839"/>
                </a:lnTo>
                <a:lnTo>
                  <a:pt x="696" y="841"/>
                </a:lnTo>
                <a:lnTo>
                  <a:pt x="704" y="841"/>
                </a:lnTo>
                <a:lnTo>
                  <a:pt x="704" y="841"/>
                </a:lnTo>
                <a:lnTo>
                  <a:pt x="704" y="845"/>
                </a:lnTo>
                <a:lnTo>
                  <a:pt x="706" y="845"/>
                </a:lnTo>
                <a:lnTo>
                  <a:pt x="706" y="845"/>
                </a:lnTo>
                <a:lnTo>
                  <a:pt x="710" y="845"/>
                </a:lnTo>
                <a:lnTo>
                  <a:pt x="712" y="843"/>
                </a:lnTo>
                <a:lnTo>
                  <a:pt x="714" y="841"/>
                </a:lnTo>
                <a:lnTo>
                  <a:pt x="718" y="839"/>
                </a:lnTo>
                <a:lnTo>
                  <a:pt x="718" y="839"/>
                </a:lnTo>
                <a:lnTo>
                  <a:pt x="716" y="847"/>
                </a:lnTo>
                <a:lnTo>
                  <a:pt x="716" y="847"/>
                </a:lnTo>
                <a:lnTo>
                  <a:pt x="718" y="849"/>
                </a:lnTo>
                <a:lnTo>
                  <a:pt x="720" y="853"/>
                </a:lnTo>
                <a:lnTo>
                  <a:pt x="720" y="853"/>
                </a:lnTo>
                <a:lnTo>
                  <a:pt x="724" y="853"/>
                </a:lnTo>
                <a:lnTo>
                  <a:pt x="728" y="853"/>
                </a:lnTo>
                <a:lnTo>
                  <a:pt x="732" y="851"/>
                </a:lnTo>
                <a:lnTo>
                  <a:pt x="732" y="851"/>
                </a:lnTo>
                <a:lnTo>
                  <a:pt x="736" y="847"/>
                </a:lnTo>
                <a:lnTo>
                  <a:pt x="740" y="847"/>
                </a:lnTo>
                <a:lnTo>
                  <a:pt x="744" y="847"/>
                </a:lnTo>
                <a:lnTo>
                  <a:pt x="750" y="845"/>
                </a:lnTo>
                <a:lnTo>
                  <a:pt x="750" y="845"/>
                </a:lnTo>
                <a:lnTo>
                  <a:pt x="758" y="841"/>
                </a:lnTo>
                <a:lnTo>
                  <a:pt x="758" y="841"/>
                </a:lnTo>
                <a:lnTo>
                  <a:pt x="756" y="839"/>
                </a:lnTo>
                <a:lnTo>
                  <a:pt x="754" y="833"/>
                </a:lnTo>
                <a:lnTo>
                  <a:pt x="754" y="833"/>
                </a:lnTo>
                <a:lnTo>
                  <a:pt x="756" y="837"/>
                </a:lnTo>
                <a:lnTo>
                  <a:pt x="758" y="841"/>
                </a:lnTo>
                <a:lnTo>
                  <a:pt x="758" y="841"/>
                </a:lnTo>
                <a:lnTo>
                  <a:pt x="758" y="841"/>
                </a:lnTo>
                <a:lnTo>
                  <a:pt x="772" y="831"/>
                </a:lnTo>
                <a:lnTo>
                  <a:pt x="780" y="827"/>
                </a:lnTo>
                <a:lnTo>
                  <a:pt x="787" y="825"/>
                </a:lnTo>
                <a:lnTo>
                  <a:pt x="787" y="825"/>
                </a:lnTo>
                <a:lnTo>
                  <a:pt x="797" y="825"/>
                </a:lnTo>
                <a:lnTo>
                  <a:pt x="809" y="827"/>
                </a:lnTo>
                <a:lnTo>
                  <a:pt x="819" y="829"/>
                </a:lnTo>
                <a:lnTo>
                  <a:pt x="821" y="831"/>
                </a:lnTo>
                <a:lnTo>
                  <a:pt x="821" y="833"/>
                </a:lnTo>
                <a:lnTo>
                  <a:pt x="821" y="833"/>
                </a:lnTo>
                <a:lnTo>
                  <a:pt x="821" y="837"/>
                </a:lnTo>
                <a:lnTo>
                  <a:pt x="823" y="839"/>
                </a:lnTo>
                <a:lnTo>
                  <a:pt x="827" y="843"/>
                </a:lnTo>
                <a:lnTo>
                  <a:pt x="843" y="845"/>
                </a:lnTo>
                <a:lnTo>
                  <a:pt x="843" y="845"/>
                </a:lnTo>
                <a:lnTo>
                  <a:pt x="857" y="845"/>
                </a:lnTo>
                <a:lnTo>
                  <a:pt x="867" y="843"/>
                </a:lnTo>
                <a:lnTo>
                  <a:pt x="869" y="843"/>
                </a:lnTo>
                <a:lnTo>
                  <a:pt x="873" y="839"/>
                </a:lnTo>
                <a:lnTo>
                  <a:pt x="875" y="837"/>
                </a:lnTo>
                <a:lnTo>
                  <a:pt x="875" y="831"/>
                </a:lnTo>
                <a:lnTo>
                  <a:pt x="875" y="831"/>
                </a:lnTo>
                <a:lnTo>
                  <a:pt x="873" y="829"/>
                </a:lnTo>
                <a:lnTo>
                  <a:pt x="871" y="827"/>
                </a:lnTo>
                <a:lnTo>
                  <a:pt x="869" y="823"/>
                </a:lnTo>
                <a:lnTo>
                  <a:pt x="867" y="819"/>
                </a:lnTo>
                <a:lnTo>
                  <a:pt x="867" y="819"/>
                </a:lnTo>
                <a:lnTo>
                  <a:pt x="869" y="813"/>
                </a:lnTo>
                <a:lnTo>
                  <a:pt x="873" y="807"/>
                </a:lnTo>
                <a:lnTo>
                  <a:pt x="881" y="797"/>
                </a:lnTo>
                <a:lnTo>
                  <a:pt x="881" y="797"/>
                </a:lnTo>
                <a:lnTo>
                  <a:pt x="903" y="803"/>
                </a:lnTo>
                <a:lnTo>
                  <a:pt x="923" y="809"/>
                </a:lnTo>
                <a:lnTo>
                  <a:pt x="923" y="809"/>
                </a:lnTo>
                <a:lnTo>
                  <a:pt x="925" y="811"/>
                </a:lnTo>
                <a:lnTo>
                  <a:pt x="927" y="813"/>
                </a:lnTo>
                <a:lnTo>
                  <a:pt x="929" y="821"/>
                </a:lnTo>
                <a:lnTo>
                  <a:pt x="933" y="827"/>
                </a:lnTo>
                <a:lnTo>
                  <a:pt x="937" y="829"/>
                </a:lnTo>
                <a:lnTo>
                  <a:pt x="941" y="831"/>
                </a:lnTo>
                <a:lnTo>
                  <a:pt x="941" y="831"/>
                </a:lnTo>
                <a:lnTo>
                  <a:pt x="947" y="831"/>
                </a:lnTo>
                <a:lnTo>
                  <a:pt x="953" y="829"/>
                </a:lnTo>
                <a:lnTo>
                  <a:pt x="959" y="827"/>
                </a:lnTo>
                <a:lnTo>
                  <a:pt x="969" y="823"/>
                </a:lnTo>
                <a:lnTo>
                  <a:pt x="973" y="821"/>
                </a:lnTo>
                <a:lnTo>
                  <a:pt x="981" y="821"/>
                </a:lnTo>
                <a:lnTo>
                  <a:pt x="981" y="821"/>
                </a:lnTo>
                <a:lnTo>
                  <a:pt x="987" y="823"/>
                </a:lnTo>
                <a:lnTo>
                  <a:pt x="991" y="825"/>
                </a:lnTo>
                <a:lnTo>
                  <a:pt x="995" y="827"/>
                </a:lnTo>
                <a:lnTo>
                  <a:pt x="999" y="827"/>
                </a:lnTo>
                <a:lnTo>
                  <a:pt x="999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3" y="823"/>
                </a:lnTo>
                <a:lnTo>
                  <a:pt x="1007" y="821"/>
                </a:lnTo>
                <a:lnTo>
                  <a:pt x="1009" y="817"/>
                </a:lnTo>
                <a:lnTo>
                  <a:pt x="1011" y="813"/>
                </a:lnTo>
                <a:lnTo>
                  <a:pt x="1011" y="813"/>
                </a:lnTo>
                <a:lnTo>
                  <a:pt x="1009" y="817"/>
                </a:lnTo>
                <a:lnTo>
                  <a:pt x="1007" y="821"/>
                </a:lnTo>
                <a:lnTo>
                  <a:pt x="1003" y="823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9"/>
                </a:lnTo>
                <a:lnTo>
                  <a:pt x="1005" y="833"/>
                </a:lnTo>
                <a:lnTo>
                  <a:pt x="1011" y="837"/>
                </a:lnTo>
                <a:lnTo>
                  <a:pt x="1021" y="839"/>
                </a:lnTo>
                <a:lnTo>
                  <a:pt x="1021" y="839"/>
                </a:lnTo>
                <a:lnTo>
                  <a:pt x="1033" y="839"/>
                </a:lnTo>
                <a:lnTo>
                  <a:pt x="1045" y="835"/>
                </a:lnTo>
                <a:lnTo>
                  <a:pt x="1055" y="831"/>
                </a:lnTo>
                <a:lnTo>
                  <a:pt x="1063" y="825"/>
                </a:lnTo>
                <a:lnTo>
                  <a:pt x="1075" y="811"/>
                </a:lnTo>
                <a:lnTo>
                  <a:pt x="1083" y="801"/>
                </a:lnTo>
                <a:lnTo>
                  <a:pt x="1083" y="801"/>
                </a:lnTo>
                <a:lnTo>
                  <a:pt x="1085" y="799"/>
                </a:lnTo>
                <a:lnTo>
                  <a:pt x="1087" y="799"/>
                </a:lnTo>
                <a:lnTo>
                  <a:pt x="1091" y="799"/>
                </a:lnTo>
                <a:lnTo>
                  <a:pt x="1097" y="801"/>
                </a:lnTo>
                <a:lnTo>
                  <a:pt x="1103" y="801"/>
                </a:lnTo>
                <a:lnTo>
                  <a:pt x="1103" y="801"/>
                </a:lnTo>
                <a:lnTo>
                  <a:pt x="1109" y="799"/>
                </a:lnTo>
                <a:lnTo>
                  <a:pt x="1115" y="797"/>
                </a:lnTo>
                <a:lnTo>
                  <a:pt x="1115" y="797"/>
                </a:lnTo>
                <a:lnTo>
                  <a:pt x="1121" y="799"/>
                </a:lnTo>
                <a:lnTo>
                  <a:pt x="1129" y="801"/>
                </a:lnTo>
                <a:lnTo>
                  <a:pt x="1129" y="801"/>
                </a:lnTo>
                <a:lnTo>
                  <a:pt x="1133" y="803"/>
                </a:lnTo>
                <a:lnTo>
                  <a:pt x="1137" y="801"/>
                </a:lnTo>
                <a:lnTo>
                  <a:pt x="1143" y="797"/>
                </a:lnTo>
                <a:lnTo>
                  <a:pt x="1147" y="791"/>
                </a:lnTo>
                <a:lnTo>
                  <a:pt x="1153" y="785"/>
                </a:lnTo>
                <a:lnTo>
                  <a:pt x="1153" y="785"/>
                </a:lnTo>
                <a:lnTo>
                  <a:pt x="1153" y="783"/>
                </a:lnTo>
                <a:lnTo>
                  <a:pt x="1153" y="779"/>
                </a:lnTo>
                <a:lnTo>
                  <a:pt x="1149" y="775"/>
                </a:lnTo>
                <a:lnTo>
                  <a:pt x="1149" y="769"/>
                </a:lnTo>
                <a:lnTo>
                  <a:pt x="1149" y="769"/>
                </a:lnTo>
                <a:lnTo>
                  <a:pt x="1151" y="755"/>
                </a:lnTo>
                <a:lnTo>
                  <a:pt x="1155" y="741"/>
                </a:lnTo>
                <a:lnTo>
                  <a:pt x="1155" y="741"/>
                </a:lnTo>
                <a:lnTo>
                  <a:pt x="1155" y="735"/>
                </a:lnTo>
                <a:lnTo>
                  <a:pt x="1155" y="731"/>
                </a:lnTo>
                <a:lnTo>
                  <a:pt x="1153" y="729"/>
                </a:lnTo>
                <a:lnTo>
                  <a:pt x="1151" y="729"/>
                </a:lnTo>
                <a:lnTo>
                  <a:pt x="1145" y="729"/>
                </a:lnTo>
                <a:lnTo>
                  <a:pt x="1143" y="729"/>
                </a:lnTo>
                <a:lnTo>
                  <a:pt x="1141" y="727"/>
                </a:lnTo>
                <a:lnTo>
                  <a:pt x="1141" y="727"/>
                </a:lnTo>
                <a:lnTo>
                  <a:pt x="1145" y="720"/>
                </a:lnTo>
                <a:lnTo>
                  <a:pt x="1149" y="712"/>
                </a:lnTo>
                <a:lnTo>
                  <a:pt x="1153" y="708"/>
                </a:lnTo>
                <a:lnTo>
                  <a:pt x="1159" y="702"/>
                </a:lnTo>
                <a:lnTo>
                  <a:pt x="1159" y="702"/>
                </a:lnTo>
                <a:lnTo>
                  <a:pt x="1171" y="698"/>
                </a:lnTo>
                <a:lnTo>
                  <a:pt x="1177" y="696"/>
                </a:lnTo>
                <a:lnTo>
                  <a:pt x="1177" y="696"/>
                </a:lnTo>
                <a:lnTo>
                  <a:pt x="1189" y="696"/>
                </a:lnTo>
                <a:lnTo>
                  <a:pt x="1197" y="694"/>
                </a:lnTo>
                <a:lnTo>
                  <a:pt x="1203" y="692"/>
                </a:lnTo>
                <a:lnTo>
                  <a:pt x="1203" y="692"/>
                </a:lnTo>
                <a:lnTo>
                  <a:pt x="1211" y="696"/>
                </a:lnTo>
                <a:lnTo>
                  <a:pt x="1219" y="702"/>
                </a:lnTo>
                <a:lnTo>
                  <a:pt x="1235" y="720"/>
                </a:lnTo>
                <a:lnTo>
                  <a:pt x="1251" y="737"/>
                </a:lnTo>
                <a:lnTo>
                  <a:pt x="1257" y="743"/>
                </a:lnTo>
                <a:lnTo>
                  <a:pt x="1263" y="747"/>
                </a:lnTo>
                <a:lnTo>
                  <a:pt x="1263" y="747"/>
                </a:lnTo>
                <a:lnTo>
                  <a:pt x="1269" y="749"/>
                </a:lnTo>
                <a:lnTo>
                  <a:pt x="1273" y="747"/>
                </a:lnTo>
                <a:lnTo>
                  <a:pt x="1279" y="743"/>
                </a:lnTo>
                <a:lnTo>
                  <a:pt x="1285" y="741"/>
                </a:lnTo>
                <a:lnTo>
                  <a:pt x="1285" y="741"/>
                </a:lnTo>
                <a:lnTo>
                  <a:pt x="1305" y="743"/>
                </a:lnTo>
                <a:lnTo>
                  <a:pt x="1307" y="739"/>
                </a:lnTo>
                <a:lnTo>
                  <a:pt x="1309" y="735"/>
                </a:lnTo>
                <a:lnTo>
                  <a:pt x="1309" y="735"/>
                </a:lnTo>
                <a:lnTo>
                  <a:pt x="1307" y="737"/>
                </a:lnTo>
                <a:lnTo>
                  <a:pt x="1307" y="737"/>
                </a:lnTo>
                <a:lnTo>
                  <a:pt x="1307" y="741"/>
                </a:lnTo>
                <a:lnTo>
                  <a:pt x="1305" y="743"/>
                </a:lnTo>
                <a:lnTo>
                  <a:pt x="1305" y="743"/>
                </a:lnTo>
                <a:lnTo>
                  <a:pt x="1309" y="745"/>
                </a:lnTo>
                <a:lnTo>
                  <a:pt x="1311" y="747"/>
                </a:lnTo>
                <a:lnTo>
                  <a:pt x="1315" y="759"/>
                </a:lnTo>
                <a:lnTo>
                  <a:pt x="1315" y="759"/>
                </a:lnTo>
                <a:lnTo>
                  <a:pt x="1317" y="761"/>
                </a:lnTo>
                <a:lnTo>
                  <a:pt x="1319" y="763"/>
                </a:lnTo>
                <a:lnTo>
                  <a:pt x="1327" y="761"/>
                </a:lnTo>
                <a:lnTo>
                  <a:pt x="1335" y="755"/>
                </a:lnTo>
                <a:lnTo>
                  <a:pt x="1343" y="745"/>
                </a:lnTo>
                <a:lnTo>
                  <a:pt x="1343" y="745"/>
                </a:lnTo>
                <a:lnTo>
                  <a:pt x="1349" y="733"/>
                </a:lnTo>
                <a:lnTo>
                  <a:pt x="1353" y="727"/>
                </a:lnTo>
                <a:lnTo>
                  <a:pt x="1357" y="724"/>
                </a:lnTo>
                <a:lnTo>
                  <a:pt x="1357" y="724"/>
                </a:lnTo>
                <a:lnTo>
                  <a:pt x="1359" y="724"/>
                </a:lnTo>
                <a:lnTo>
                  <a:pt x="1361" y="725"/>
                </a:lnTo>
                <a:lnTo>
                  <a:pt x="1361" y="725"/>
                </a:lnTo>
                <a:lnTo>
                  <a:pt x="1363" y="729"/>
                </a:lnTo>
                <a:lnTo>
                  <a:pt x="1365" y="731"/>
                </a:lnTo>
                <a:lnTo>
                  <a:pt x="1369" y="733"/>
                </a:lnTo>
                <a:lnTo>
                  <a:pt x="1369" y="733"/>
                </a:lnTo>
                <a:lnTo>
                  <a:pt x="1367" y="747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73" y="777"/>
                </a:lnTo>
                <a:lnTo>
                  <a:pt x="1375" y="787"/>
                </a:lnTo>
                <a:lnTo>
                  <a:pt x="1375" y="799"/>
                </a:lnTo>
                <a:lnTo>
                  <a:pt x="1375" y="799"/>
                </a:lnTo>
                <a:lnTo>
                  <a:pt x="1357" y="801"/>
                </a:lnTo>
                <a:lnTo>
                  <a:pt x="1357" y="801"/>
                </a:lnTo>
                <a:lnTo>
                  <a:pt x="1355" y="811"/>
                </a:lnTo>
                <a:lnTo>
                  <a:pt x="1353" y="817"/>
                </a:lnTo>
                <a:lnTo>
                  <a:pt x="1353" y="817"/>
                </a:lnTo>
                <a:lnTo>
                  <a:pt x="1361" y="825"/>
                </a:lnTo>
                <a:lnTo>
                  <a:pt x="1365" y="831"/>
                </a:lnTo>
                <a:lnTo>
                  <a:pt x="1369" y="841"/>
                </a:lnTo>
                <a:lnTo>
                  <a:pt x="1369" y="841"/>
                </a:lnTo>
                <a:lnTo>
                  <a:pt x="1371" y="847"/>
                </a:lnTo>
                <a:lnTo>
                  <a:pt x="1373" y="853"/>
                </a:lnTo>
                <a:lnTo>
                  <a:pt x="1373" y="853"/>
                </a:lnTo>
                <a:lnTo>
                  <a:pt x="1367" y="857"/>
                </a:lnTo>
                <a:lnTo>
                  <a:pt x="1367" y="861"/>
                </a:lnTo>
                <a:lnTo>
                  <a:pt x="1369" y="865"/>
                </a:lnTo>
                <a:lnTo>
                  <a:pt x="1373" y="869"/>
                </a:lnTo>
                <a:lnTo>
                  <a:pt x="1373" y="869"/>
                </a:lnTo>
                <a:lnTo>
                  <a:pt x="1371" y="865"/>
                </a:lnTo>
                <a:lnTo>
                  <a:pt x="1371" y="863"/>
                </a:lnTo>
                <a:lnTo>
                  <a:pt x="1373" y="861"/>
                </a:lnTo>
                <a:lnTo>
                  <a:pt x="1377" y="859"/>
                </a:lnTo>
                <a:lnTo>
                  <a:pt x="1377" y="859"/>
                </a:lnTo>
                <a:lnTo>
                  <a:pt x="1379" y="845"/>
                </a:lnTo>
                <a:lnTo>
                  <a:pt x="1379" y="841"/>
                </a:lnTo>
                <a:lnTo>
                  <a:pt x="1383" y="839"/>
                </a:lnTo>
                <a:lnTo>
                  <a:pt x="1383" y="839"/>
                </a:lnTo>
                <a:lnTo>
                  <a:pt x="1385" y="839"/>
                </a:lnTo>
                <a:lnTo>
                  <a:pt x="1387" y="841"/>
                </a:lnTo>
                <a:lnTo>
                  <a:pt x="1389" y="843"/>
                </a:lnTo>
                <a:lnTo>
                  <a:pt x="1393" y="845"/>
                </a:lnTo>
                <a:lnTo>
                  <a:pt x="1393" y="845"/>
                </a:lnTo>
                <a:lnTo>
                  <a:pt x="1397" y="843"/>
                </a:lnTo>
                <a:lnTo>
                  <a:pt x="1403" y="841"/>
                </a:lnTo>
                <a:lnTo>
                  <a:pt x="1411" y="833"/>
                </a:lnTo>
                <a:lnTo>
                  <a:pt x="1415" y="823"/>
                </a:lnTo>
                <a:lnTo>
                  <a:pt x="1419" y="813"/>
                </a:lnTo>
                <a:lnTo>
                  <a:pt x="1419" y="813"/>
                </a:lnTo>
                <a:lnTo>
                  <a:pt x="1421" y="799"/>
                </a:lnTo>
                <a:lnTo>
                  <a:pt x="1423" y="779"/>
                </a:lnTo>
                <a:lnTo>
                  <a:pt x="1425" y="729"/>
                </a:lnTo>
                <a:lnTo>
                  <a:pt x="1425" y="729"/>
                </a:lnTo>
                <a:lnTo>
                  <a:pt x="1421" y="71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696"/>
                </a:lnTo>
                <a:lnTo>
                  <a:pt x="1421" y="688"/>
                </a:lnTo>
                <a:lnTo>
                  <a:pt x="1423" y="682"/>
                </a:lnTo>
                <a:lnTo>
                  <a:pt x="1421" y="674"/>
                </a:lnTo>
                <a:lnTo>
                  <a:pt x="1421" y="674"/>
                </a:lnTo>
                <a:lnTo>
                  <a:pt x="1415" y="662"/>
                </a:lnTo>
                <a:lnTo>
                  <a:pt x="1409" y="652"/>
                </a:lnTo>
                <a:lnTo>
                  <a:pt x="1401" y="640"/>
                </a:lnTo>
                <a:lnTo>
                  <a:pt x="1395" y="628"/>
                </a:lnTo>
                <a:lnTo>
                  <a:pt x="1395" y="628"/>
                </a:lnTo>
                <a:lnTo>
                  <a:pt x="1389" y="608"/>
                </a:lnTo>
                <a:lnTo>
                  <a:pt x="1383" y="598"/>
                </a:lnTo>
                <a:lnTo>
                  <a:pt x="1379" y="596"/>
                </a:lnTo>
                <a:lnTo>
                  <a:pt x="1373" y="594"/>
                </a:lnTo>
                <a:lnTo>
                  <a:pt x="1373" y="594"/>
                </a:lnTo>
                <a:lnTo>
                  <a:pt x="1371" y="592"/>
                </a:lnTo>
                <a:lnTo>
                  <a:pt x="1371" y="590"/>
                </a:lnTo>
                <a:lnTo>
                  <a:pt x="1375" y="588"/>
                </a:lnTo>
                <a:lnTo>
                  <a:pt x="1375" y="586"/>
                </a:lnTo>
                <a:lnTo>
                  <a:pt x="1375" y="584"/>
                </a:lnTo>
                <a:lnTo>
                  <a:pt x="1371" y="582"/>
                </a:lnTo>
                <a:lnTo>
                  <a:pt x="1363" y="582"/>
                </a:lnTo>
                <a:lnTo>
                  <a:pt x="1363" y="582"/>
                </a:lnTo>
                <a:lnTo>
                  <a:pt x="1359" y="582"/>
                </a:lnTo>
                <a:lnTo>
                  <a:pt x="1353" y="578"/>
                </a:lnTo>
                <a:lnTo>
                  <a:pt x="1349" y="578"/>
                </a:lnTo>
                <a:lnTo>
                  <a:pt x="1345" y="578"/>
                </a:lnTo>
                <a:lnTo>
                  <a:pt x="1341" y="580"/>
                </a:lnTo>
                <a:lnTo>
                  <a:pt x="1335" y="584"/>
                </a:lnTo>
                <a:lnTo>
                  <a:pt x="1335" y="584"/>
                </a:lnTo>
                <a:lnTo>
                  <a:pt x="1335" y="592"/>
                </a:lnTo>
                <a:lnTo>
                  <a:pt x="1337" y="598"/>
                </a:lnTo>
                <a:lnTo>
                  <a:pt x="1337" y="602"/>
                </a:lnTo>
                <a:lnTo>
                  <a:pt x="1335" y="604"/>
                </a:lnTo>
                <a:lnTo>
                  <a:pt x="1335" y="604"/>
                </a:lnTo>
                <a:lnTo>
                  <a:pt x="1331" y="608"/>
                </a:lnTo>
                <a:lnTo>
                  <a:pt x="1329" y="608"/>
                </a:lnTo>
                <a:lnTo>
                  <a:pt x="1327" y="606"/>
                </a:lnTo>
                <a:lnTo>
                  <a:pt x="1325" y="602"/>
                </a:lnTo>
                <a:lnTo>
                  <a:pt x="1323" y="598"/>
                </a:lnTo>
                <a:lnTo>
                  <a:pt x="1323" y="596"/>
                </a:lnTo>
                <a:lnTo>
                  <a:pt x="1321" y="598"/>
                </a:lnTo>
                <a:lnTo>
                  <a:pt x="1321" y="598"/>
                </a:lnTo>
                <a:lnTo>
                  <a:pt x="1321" y="600"/>
                </a:lnTo>
                <a:lnTo>
                  <a:pt x="1321" y="604"/>
                </a:lnTo>
                <a:lnTo>
                  <a:pt x="1321" y="608"/>
                </a:lnTo>
                <a:lnTo>
                  <a:pt x="1319" y="610"/>
                </a:lnTo>
                <a:lnTo>
                  <a:pt x="1319" y="610"/>
                </a:lnTo>
                <a:lnTo>
                  <a:pt x="1317" y="604"/>
                </a:lnTo>
                <a:lnTo>
                  <a:pt x="1315" y="596"/>
                </a:lnTo>
                <a:lnTo>
                  <a:pt x="1313" y="594"/>
                </a:lnTo>
                <a:lnTo>
                  <a:pt x="1309" y="594"/>
                </a:lnTo>
                <a:lnTo>
                  <a:pt x="1305" y="596"/>
                </a:lnTo>
                <a:lnTo>
                  <a:pt x="1297" y="602"/>
                </a:lnTo>
                <a:lnTo>
                  <a:pt x="1297" y="602"/>
                </a:lnTo>
                <a:lnTo>
                  <a:pt x="1293" y="602"/>
                </a:lnTo>
                <a:lnTo>
                  <a:pt x="1291" y="598"/>
                </a:lnTo>
                <a:lnTo>
                  <a:pt x="1293" y="588"/>
                </a:lnTo>
                <a:lnTo>
                  <a:pt x="1297" y="576"/>
                </a:lnTo>
                <a:lnTo>
                  <a:pt x="1301" y="562"/>
                </a:lnTo>
                <a:lnTo>
                  <a:pt x="1301" y="562"/>
                </a:lnTo>
                <a:lnTo>
                  <a:pt x="1303" y="548"/>
                </a:lnTo>
                <a:lnTo>
                  <a:pt x="1303" y="536"/>
                </a:lnTo>
                <a:lnTo>
                  <a:pt x="1303" y="526"/>
                </a:lnTo>
                <a:lnTo>
                  <a:pt x="1303" y="526"/>
                </a:lnTo>
                <a:lnTo>
                  <a:pt x="1305" y="516"/>
                </a:lnTo>
                <a:lnTo>
                  <a:pt x="1307" y="504"/>
                </a:lnTo>
                <a:lnTo>
                  <a:pt x="1307" y="476"/>
                </a:lnTo>
                <a:lnTo>
                  <a:pt x="1307" y="476"/>
                </a:lnTo>
                <a:lnTo>
                  <a:pt x="1309" y="470"/>
                </a:lnTo>
                <a:lnTo>
                  <a:pt x="1313" y="466"/>
                </a:lnTo>
                <a:lnTo>
                  <a:pt x="1317" y="462"/>
                </a:lnTo>
                <a:lnTo>
                  <a:pt x="1321" y="458"/>
                </a:lnTo>
                <a:lnTo>
                  <a:pt x="1321" y="458"/>
                </a:lnTo>
                <a:lnTo>
                  <a:pt x="1327" y="452"/>
                </a:lnTo>
                <a:lnTo>
                  <a:pt x="1333" y="450"/>
                </a:lnTo>
                <a:lnTo>
                  <a:pt x="1339" y="448"/>
                </a:lnTo>
                <a:lnTo>
                  <a:pt x="1339" y="448"/>
                </a:lnTo>
                <a:lnTo>
                  <a:pt x="1337" y="446"/>
                </a:lnTo>
                <a:lnTo>
                  <a:pt x="1337" y="444"/>
                </a:lnTo>
                <a:lnTo>
                  <a:pt x="1341" y="438"/>
                </a:lnTo>
                <a:lnTo>
                  <a:pt x="1341" y="440"/>
                </a:lnTo>
                <a:lnTo>
                  <a:pt x="1341" y="440"/>
                </a:lnTo>
                <a:lnTo>
                  <a:pt x="1351" y="435"/>
                </a:lnTo>
                <a:lnTo>
                  <a:pt x="1359" y="427"/>
                </a:lnTo>
                <a:lnTo>
                  <a:pt x="1359" y="427"/>
                </a:lnTo>
                <a:lnTo>
                  <a:pt x="1357" y="423"/>
                </a:lnTo>
                <a:lnTo>
                  <a:pt x="1355" y="419"/>
                </a:lnTo>
                <a:lnTo>
                  <a:pt x="1355" y="415"/>
                </a:lnTo>
                <a:lnTo>
                  <a:pt x="1355" y="415"/>
                </a:lnTo>
                <a:lnTo>
                  <a:pt x="1361" y="411"/>
                </a:lnTo>
                <a:lnTo>
                  <a:pt x="1367" y="407"/>
                </a:lnTo>
                <a:lnTo>
                  <a:pt x="1375" y="405"/>
                </a:lnTo>
                <a:lnTo>
                  <a:pt x="1381" y="401"/>
                </a:lnTo>
                <a:lnTo>
                  <a:pt x="1381" y="401"/>
                </a:lnTo>
                <a:lnTo>
                  <a:pt x="1383" y="401"/>
                </a:lnTo>
                <a:lnTo>
                  <a:pt x="1383" y="403"/>
                </a:lnTo>
                <a:lnTo>
                  <a:pt x="1381" y="409"/>
                </a:lnTo>
                <a:lnTo>
                  <a:pt x="1381" y="413"/>
                </a:lnTo>
                <a:lnTo>
                  <a:pt x="1381" y="413"/>
                </a:lnTo>
                <a:lnTo>
                  <a:pt x="1383" y="413"/>
                </a:lnTo>
                <a:lnTo>
                  <a:pt x="1383" y="413"/>
                </a:lnTo>
                <a:lnTo>
                  <a:pt x="1387" y="407"/>
                </a:lnTo>
                <a:lnTo>
                  <a:pt x="1391" y="403"/>
                </a:lnTo>
                <a:lnTo>
                  <a:pt x="1395" y="397"/>
                </a:lnTo>
                <a:lnTo>
                  <a:pt x="1395" y="389"/>
                </a:lnTo>
                <a:lnTo>
                  <a:pt x="1395" y="389"/>
                </a:lnTo>
                <a:lnTo>
                  <a:pt x="1401" y="381"/>
                </a:lnTo>
                <a:lnTo>
                  <a:pt x="1405" y="379"/>
                </a:lnTo>
                <a:lnTo>
                  <a:pt x="1405" y="373"/>
                </a:lnTo>
                <a:lnTo>
                  <a:pt x="1405" y="373"/>
                </a:lnTo>
                <a:lnTo>
                  <a:pt x="1405" y="371"/>
                </a:lnTo>
                <a:lnTo>
                  <a:pt x="1403" y="373"/>
                </a:lnTo>
                <a:lnTo>
                  <a:pt x="1399" y="377"/>
                </a:lnTo>
                <a:lnTo>
                  <a:pt x="1395" y="379"/>
                </a:lnTo>
                <a:lnTo>
                  <a:pt x="1393" y="381"/>
                </a:lnTo>
                <a:lnTo>
                  <a:pt x="1391" y="379"/>
                </a:lnTo>
                <a:lnTo>
                  <a:pt x="1391" y="379"/>
                </a:lnTo>
                <a:lnTo>
                  <a:pt x="1389" y="369"/>
                </a:lnTo>
                <a:lnTo>
                  <a:pt x="1387" y="357"/>
                </a:lnTo>
                <a:lnTo>
                  <a:pt x="1385" y="343"/>
                </a:lnTo>
                <a:lnTo>
                  <a:pt x="1383" y="335"/>
                </a:lnTo>
                <a:lnTo>
                  <a:pt x="1383" y="335"/>
                </a:lnTo>
                <a:lnTo>
                  <a:pt x="1381" y="333"/>
                </a:lnTo>
                <a:lnTo>
                  <a:pt x="1379" y="329"/>
                </a:lnTo>
                <a:lnTo>
                  <a:pt x="1381" y="321"/>
                </a:lnTo>
                <a:lnTo>
                  <a:pt x="1389" y="307"/>
                </a:lnTo>
                <a:lnTo>
                  <a:pt x="1389" y="307"/>
                </a:lnTo>
                <a:lnTo>
                  <a:pt x="1391" y="307"/>
                </a:lnTo>
                <a:lnTo>
                  <a:pt x="1393" y="307"/>
                </a:lnTo>
                <a:lnTo>
                  <a:pt x="1395" y="303"/>
                </a:lnTo>
                <a:lnTo>
                  <a:pt x="1395" y="299"/>
                </a:lnTo>
                <a:lnTo>
                  <a:pt x="1395" y="297"/>
                </a:lnTo>
                <a:lnTo>
                  <a:pt x="1397" y="297"/>
                </a:lnTo>
                <a:lnTo>
                  <a:pt x="1397" y="297"/>
                </a:lnTo>
                <a:lnTo>
                  <a:pt x="1399" y="301"/>
                </a:lnTo>
                <a:lnTo>
                  <a:pt x="1403" y="307"/>
                </a:lnTo>
                <a:lnTo>
                  <a:pt x="1405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11" y="309"/>
                </a:lnTo>
                <a:lnTo>
                  <a:pt x="1413" y="311"/>
                </a:lnTo>
                <a:lnTo>
                  <a:pt x="1415" y="315"/>
                </a:lnTo>
                <a:lnTo>
                  <a:pt x="1417" y="315"/>
                </a:lnTo>
                <a:lnTo>
                  <a:pt x="1417" y="315"/>
                </a:lnTo>
                <a:lnTo>
                  <a:pt x="1419" y="313"/>
                </a:lnTo>
                <a:lnTo>
                  <a:pt x="1419" y="311"/>
                </a:lnTo>
                <a:lnTo>
                  <a:pt x="1417" y="303"/>
                </a:lnTo>
                <a:lnTo>
                  <a:pt x="1413" y="295"/>
                </a:lnTo>
                <a:lnTo>
                  <a:pt x="1413" y="291"/>
                </a:lnTo>
                <a:lnTo>
                  <a:pt x="1415" y="287"/>
                </a:lnTo>
                <a:lnTo>
                  <a:pt x="1415" y="287"/>
                </a:lnTo>
                <a:lnTo>
                  <a:pt x="1415" y="283"/>
                </a:lnTo>
                <a:lnTo>
                  <a:pt x="1415" y="277"/>
                </a:lnTo>
                <a:lnTo>
                  <a:pt x="1415" y="277"/>
                </a:lnTo>
                <a:lnTo>
                  <a:pt x="1413" y="271"/>
                </a:lnTo>
                <a:lnTo>
                  <a:pt x="1407" y="267"/>
                </a:lnTo>
                <a:lnTo>
                  <a:pt x="1401" y="263"/>
                </a:lnTo>
                <a:lnTo>
                  <a:pt x="1401" y="263"/>
                </a:lnTo>
                <a:lnTo>
                  <a:pt x="1403" y="257"/>
                </a:lnTo>
                <a:lnTo>
                  <a:pt x="1405" y="251"/>
                </a:lnTo>
                <a:lnTo>
                  <a:pt x="1411" y="247"/>
                </a:lnTo>
                <a:lnTo>
                  <a:pt x="1413" y="245"/>
                </a:lnTo>
                <a:lnTo>
                  <a:pt x="1415" y="245"/>
                </a:lnTo>
                <a:lnTo>
                  <a:pt x="1415" y="245"/>
                </a:lnTo>
                <a:lnTo>
                  <a:pt x="1411" y="253"/>
                </a:lnTo>
                <a:lnTo>
                  <a:pt x="1411" y="259"/>
                </a:lnTo>
                <a:lnTo>
                  <a:pt x="1413" y="263"/>
                </a:lnTo>
                <a:lnTo>
                  <a:pt x="1417" y="267"/>
                </a:lnTo>
                <a:lnTo>
                  <a:pt x="1425" y="275"/>
                </a:lnTo>
                <a:lnTo>
                  <a:pt x="1429" y="277"/>
                </a:lnTo>
                <a:lnTo>
                  <a:pt x="1431" y="279"/>
                </a:lnTo>
                <a:lnTo>
                  <a:pt x="1431" y="279"/>
                </a:lnTo>
                <a:lnTo>
                  <a:pt x="1433" y="291"/>
                </a:lnTo>
                <a:lnTo>
                  <a:pt x="1433" y="299"/>
                </a:lnTo>
                <a:lnTo>
                  <a:pt x="1433" y="311"/>
                </a:lnTo>
                <a:lnTo>
                  <a:pt x="1437" y="327"/>
                </a:lnTo>
                <a:lnTo>
                  <a:pt x="1437" y="327"/>
                </a:lnTo>
                <a:lnTo>
                  <a:pt x="1441" y="339"/>
                </a:lnTo>
                <a:lnTo>
                  <a:pt x="1445" y="355"/>
                </a:lnTo>
                <a:lnTo>
                  <a:pt x="1445" y="355"/>
                </a:lnTo>
                <a:lnTo>
                  <a:pt x="1445" y="363"/>
                </a:lnTo>
                <a:lnTo>
                  <a:pt x="1445" y="369"/>
                </a:lnTo>
                <a:lnTo>
                  <a:pt x="1443" y="377"/>
                </a:lnTo>
                <a:lnTo>
                  <a:pt x="1443" y="381"/>
                </a:lnTo>
                <a:lnTo>
                  <a:pt x="1447" y="387"/>
                </a:lnTo>
                <a:lnTo>
                  <a:pt x="1447" y="387"/>
                </a:lnTo>
                <a:lnTo>
                  <a:pt x="1449" y="391"/>
                </a:lnTo>
                <a:lnTo>
                  <a:pt x="1451" y="393"/>
                </a:lnTo>
                <a:lnTo>
                  <a:pt x="1451" y="399"/>
                </a:lnTo>
                <a:lnTo>
                  <a:pt x="1455" y="409"/>
                </a:lnTo>
                <a:lnTo>
                  <a:pt x="1457" y="415"/>
                </a:lnTo>
                <a:lnTo>
                  <a:pt x="1463" y="421"/>
                </a:lnTo>
                <a:lnTo>
                  <a:pt x="1463" y="421"/>
                </a:lnTo>
                <a:lnTo>
                  <a:pt x="1473" y="431"/>
                </a:lnTo>
                <a:lnTo>
                  <a:pt x="1483" y="440"/>
                </a:lnTo>
                <a:lnTo>
                  <a:pt x="1495" y="448"/>
                </a:lnTo>
                <a:lnTo>
                  <a:pt x="1495" y="448"/>
                </a:lnTo>
                <a:lnTo>
                  <a:pt x="1551" y="480"/>
                </a:lnTo>
                <a:lnTo>
                  <a:pt x="1551" y="480"/>
                </a:lnTo>
                <a:lnTo>
                  <a:pt x="1551" y="460"/>
                </a:lnTo>
                <a:lnTo>
                  <a:pt x="1547" y="446"/>
                </a:lnTo>
                <a:close/>
                <a:moveTo>
                  <a:pt x="1453" y="662"/>
                </a:moveTo>
                <a:lnTo>
                  <a:pt x="1453" y="662"/>
                </a:lnTo>
                <a:lnTo>
                  <a:pt x="1451" y="658"/>
                </a:lnTo>
                <a:lnTo>
                  <a:pt x="1449" y="654"/>
                </a:lnTo>
                <a:lnTo>
                  <a:pt x="1447" y="650"/>
                </a:lnTo>
                <a:lnTo>
                  <a:pt x="1445" y="646"/>
                </a:lnTo>
                <a:lnTo>
                  <a:pt x="1447" y="634"/>
                </a:lnTo>
                <a:lnTo>
                  <a:pt x="1447" y="634"/>
                </a:lnTo>
                <a:lnTo>
                  <a:pt x="1447" y="632"/>
                </a:lnTo>
                <a:lnTo>
                  <a:pt x="1451" y="630"/>
                </a:lnTo>
                <a:lnTo>
                  <a:pt x="1457" y="632"/>
                </a:lnTo>
                <a:lnTo>
                  <a:pt x="1463" y="636"/>
                </a:lnTo>
                <a:lnTo>
                  <a:pt x="1471" y="636"/>
                </a:lnTo>
                <a:lnTo>
                  <a:pt x="1471" y="636"/>
                </a:lnTo>
                <a:lnTo>
                  <a:pt x="1463" y="632"/>
                </a:lnTo>
                <a:lnTo>
                  <a:pt x="1459" y="628"/>
                </a:lnTo>
                <a:lnTo>
                  <a:pt x="1449" y="622"/>
                </a:lnTo>
                <a:lnTo>
                  <a:pt x="1449" y="622"/>
                </a:lnTo>
                <a:lnTo>
                  <a:pt x="1429" y="610"/>
                </a:lnTo>
                <a:lnTo>
                  <a:pt x="1419" y="602"/>
                </a:lnTo>
                <a:lnTo>
                  <a:pt x="1411" y="594"/>
                </a:lnTo>
                <a:lnTo>
                  <a:pt x="1411" y="594"/>
                </a:lnTo>
                <a:lnTo>
                  <a:pt x="1399" y="576"/>
                </a:lnTo>
                <a:lnTo>
                  <a:pt x="1391" y="570"/>
                </a:lnTo>
                <a:lnTo>
                  <a:pt x="1381" y="562"/>
                </a:lnTo>
                <a:lnTo>
                  <a:pt x="1381" y="562"/>
                </a:lnTo>
                <a:lnTo>
                  <a:pt x="1381" y="568"/>
                </a:lnTo>
                <a:lnTo>
                  <a:pt x="1383" y="572"/>
                </a:lnTo>
                <a:lnTo>
                  <a:pt x="1381" y="574"/>
                </a:lnTo>
                <a:lnTo>
                  <a:pt x="1377" y="574"/>
                </a:lnTo>
                <a:lnTo>
                  <a:pt x="1377" y="574"/>
                </a:lnTo>
                <a:lnTo>
                  <a:pt x="1375" y="574"/>
                </a:lnTo>
                <a:lnTo>
                  <a:pt x="1375" y="576"/>
                </a:lnTo>
                <a:lnTo>
                  <a:pt x="1379" y="580"/>
                </a:lnTo>
                <a:lnTo>
                  <a:pt x="1385" y="588"/>
                </a:lnTo>
                <a:lnTo>
                  <a:pt x="1389" y="596"/>
                </a:lnTo>
                <a:lnTo>
                  <a:pt x="1389" y="596"/>
                </a:lnTo>
                <a:lnTo>
                  <a:pt x="1393" y="606"/>
                </a:lnTo>
                <a:lnTo>
                  <a:pt x="1397" y="606"/>
                </a:lnTo>
                <a:lnTo>
                  <a:pt x="1397" y="606"/>
                </a:lnTo>
                <a:lnTo>
                  <a:pt x="1403" y="608"/>
                </a:lnTo>
                <a:lnTo>
                  <a:pt x="1409" y="614"/>
                </a:lnTo>
                <a:lnTo>
                  <a:pt x="1419" y="626"/>
                </a:lnTo>
                <a:lnTo>
                  <a:pt x="1429" y="642"/>
                </a:lnTo>
                <a:lnTo>
                  <a:pt x="1437" y="658"/>
                </a:lnTo>
                <a:lnTo>
                  <a:pt x="1437" y="658"/>
                </a:lnTo>
                <a:lnTo>
                  <a:pt x="1443" y="664"/>
                </a:lnTo>
                <a:lnTo>
                  <a:pt x="1449" y="668"/>
                </a:lnTo>
                <a:lnTo>
                  <a:pt x="1457" y="682"/>
                </a:lnTo>
                <a:lnTo>
                  <a:pt x="1465" y="694"/>
                </a:lnTo>
                <a:lnTo>
                  <a:pt x="1469" y="700"/>
                </a:lnTo>
                <a:lnTo>
                  <a:pt x="1477" y="706"/>
                </a:lnTo>
                <a:lnTo>
                  <a:pt x="1477" y="706"/>
                </a:lnTo>
                <a:lnTo>
                  <a:pt x="1475" y="702"/>
                </a:lnTo>
                <a:lnTo>
                  <a:pt x="1473" y="696"/>
                </a:lnTo>
                <a:lnTo>
                  <a:pt x="1471" y="690"/>
                </a:lnTo>
                <a:lnTo>
                  <a:pt x="1471" y="688"/>
                </a:lnTo>
                <a:lnTo>
                  <a:pt x="1471" y="688"/>
                </a:lnTo>
                <a:lnTo>
                  <a:pt x="1475" y="684"/>
                </a:lnTo>
                <a:lnTo>
                  <a:pt x="1481" y="684"/>
                </a:lnTo>
                <a:lnTo>
                  <a:pt x="1481" y="684"/>
                </a:lnTo>
                <a:lnTo>
                  <a:pt x="1485" y="686"/>
                </a:lnTo>
                <a:lnTo>
                  <a:pt x="1491" y="688"/>
                </a:lnTo>
                <a:lnTo>
                  <a:pt x="1491" y="688"/>
                </a:lnTo>
                <a:lnTo>
                  <a:pt x="1489" y="684"/>
                </a:lnTo>
                <a:lnTo>
                  <a:pt x="1485" y="680"/>
                </a:lnTo>
                <a:lnTo>
                  <a:pt x="1473" y="676"/>
                </a:lnTo>
                <a:lnTo>
                  <a:pt x="1461" y="672"/>
                </a:lnTo>
                <a:lnTo>
                  <a:pt x="1457" y="668"/>
                </a:lnTo>
                <a:lnTo>
                  <a:pt x="1453" y="662"/>
                </a:lnTo>
                <a:close/>
                <a:moveTo>
                  <a:pt x="708" y="335"/>
                </a:moveTo>
                <a:lnTo>
                  <a:pt x="708" y="335"/>
                </a:lnTo>
                <a:lnTo>
                  <a:pt x="710" y="335"/>
                </a:lnTo>
                <a:lnTo>
                  <a:pt x="712" y="337"/>
                </a:lnTo>
                <a:lnTo>
                  <a:pt x="712" y="337"/>
                </a:lnTo>
                <a:lnTo>
                  <a:pt x="716" y="335"/>
                </a:lnTo>
                <a:lnTo>
                  <a:pt x="720" y="333"/>
                </a:lnTo>
                <a:lnTo>
                  <a:pt x="720" y="333"/>
                </a:lnTo>
                <a:lnTo>
                  <a:pt x="718" y="331"/>
                </a:lnTo>
                <a:lnTo>
                  <a:pt x="714" y="329"/>
                </a:lnTo>
                <a:lnTo>
                  <a:pt x="714" y="329"/>
                </a:lnTo>
                <a:lnTo>
                  <a:pt x="714" y="331"/>
                </a:lnTo>
                <a:lnTo>
                  <a:pt x="712" y="331"/>
                </a:lnTo>
                <a:lnTo>
                  <a:pt x="710" y="333"/>
                </a:lnTo>
                <a:lnTo>
                  <a:pt x="708" y="335"/>
                </a:lnTo>
                <a:close/>
                <a:moveTo>
                  <a:pt x="696" y="315"/>
                </a:moveTo>
                <a:lnTo>
                  <a:pt x="696" y="315"/>
                </a:lnTo>
                <a:lnTo>
                  <a:pt x="698" y="315"/>
                </a:lnTo>
                <a:lnTo>
                  <a:pt x="702" y="313"/>
                </a:lnTo>
                <a:lnTo>
                  <a:pt x="702" y="313"/>
                </a:lnTo>
                <a:lnTo>
                  <a:pt x="696" y="311"/>
                </a:lnTo>
                <a:lnTo>
                  <a:pt x="696" y="315"/>
                </a:lnTo>
                <a:close/>
                <a:moveTo>
                  <a:pt x="680" y="299"/>
                </a:moveTo>
                <a:lnTo>
                  <a:pt x="682" y="297"/>
                </a:lnTo>
                <a:lnTo>
                  <a:pt x="682" y="297"/>
                </a:lnTo>
                <a:lnTo>
                  <a:pt x="678" y="297"/>
                </a:lnTo>
                <a:lnTo>
                  <a:pt x="678" y="297"/>
                </a:lnTo>
                <a:lnTo>
                  <a:pt x="674" y="297"/>
                </a:lnTo>
                <a:lnTo>
                  <a:pt x="672" y="299"/>
                </a:lnTo>
                <a:lnTo>
                  <a:pt x="670" y="301"/>
                </a:lnTo>
                <a:lnTo>
                  <a:pt x="670" y="301"/>
                </a:lnTo>
                <a:lnTo>
                  <a:pt x="672" y="303"/>
                </a:lnTo>
                <a:lnTo>
                  <a:pt x="674" y="305"/>
                </a:lnTo>
                <a:lnTo>
                  <a:pt x="674" y="305"/>
                </a:lnTo>
                <a:lnTo>
                  <a:pt x="678" y="305"/>
                </a:lnTo>
                <a:lnTo>
                  <a:pt x="682" y="305"/>
                </a:lnTo>
                <a:lnTo>
                  <a:pt x="682" y="303"/>
                </a:lnTo>
                <a:lnTo>
                  <a:pt x="682" y="303"/>
                </a:lnTo>
                <a:lnTo>
                  <a:pt x="680" y="301"/>
                </a:lnTo>
                <a:lnTo>
                  <a:pt x="680" y="301"/>
                </a:lnTo>
                <a:lnTo>
                  <a:pt x="680" y="299"/>
                </a:lnTo>
                <a:close/>
                <a:moveTo>
                  <a:pt x="546" y="291"/>
                </a:moveTo>
                <a:lnTo>
                  <a:pt x="546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85"/>
                </a:lnTo>
                <a:lnTo>
                  <a:pt x="548" y="285"/>
                </a:lnTo>
                <a:lnTo>
                  <a:pt x="548" y="281"/>
                </a:lnTo>
                <a:lnTo>
                  <a:pt x="546" y="279"/>
                </a:lnTo>
                <a:lnTo>
                  <a:pt x="546" y="279"/>
                </a:lnTo>
                <a:lnTo>
                  <a:pt x="544" y="279"/>
                </a:lnTo>
                <a:lnTo>
                  <a:pt x="544" y="281"/>
                </a:lnTo>
                <a:lnTo>
                  <a:pt x="544" y="281"/>
                </a:lnTo>
                <a:lnTo>
                  <a:pt x="544" y="285"/>
                </a:lnTo>
                <a:lnTo>
                  <a:pt x="546" y="289"/>
                </a:lnTo>
                <a:lnTo>
                  <a:pt x="546" y="289"/>
                </a:lnTo>
                <a:lnTo>
                  <a:pt x="544" y="291"/>
                </a:lnTo>
                <a:lnTo>
                  <a:pt x="546" y="291"/>
                </a:lnTo>
                <a:close/>
                <a:moveTo>
                  <a:pt x="574" y="325"/>
                </a:moveTo>
                <a:lnTo>
                  <a:pt x="574" y="325"/>
                </a:lnTo>
                <a:lnTo>
                  <a:pt x="572" y="327"/>
                </a:lnTo>
                <a:lnTo>
                  <a:pt x="568" y="331"/>
                </a:lnTo>
                <a:lnTo>
                  <a:pt x="568" y="331"/>
                </a:lnTo>
                <a:lnTo>
                  <a:pt x="576" y="343"/>
                </a:lnTo>
                <a:lnTo>
                  <a:pt x="576" y="343"/>
                </a:lnTo>
                <a:lnTo>
                  <a:pt x="580" y="341"/>
                </a:lnTo>
                <a:lnTo>
                  <a:pt x="582" y="337"/>
                </a:lnTo>
                <a:lnTo>
                  <a:pt x="582" y="337"/>
                </a:lnTo>
                <a:lnTo>
                  <a:pt x="580" y="335"/>
                </a:lnTo>
                <a:lnTo>
                  <a:pt x="578" y="333"/>
                </a:lnTo>
                <a:lnTo>
                  <a:pt x="578" y="333"/>
                </a:lnTo>
                <a:lnTo>
                  <a:pt x="578" y="331"/>
                </a:lnTo>
                <a:lnTo>
                  <a:pt x="578" y="329"/>
                </a:lnTo>
                <a:lnTo>
                  <a:pt x="578" y="329"/>
                </a:lnTo>
                <a:lnTo>
                  <a:pt x="576" y="327"/>
                </a:lnTo>
                <a:lnTo>
                  <a:pt x="574" y="325"/>
                </a:lnTo>
                <a:close/>
                <a:moveTo>
                  <a:pt x="92" y="311"/>
                </a:moveTo>
                <a:lnTo>
                  <a:pt x="92" y="311"/>
                </a:lnTo>
                <a:lnTo>
                  <a:pt x="92" y="311"/>
                </a:lnTo>
                <a:lnTo>
                  <a:pt x="98" y="309"/>
                </a:lnTo>
                <a:lnTo>
                  <a:pt x="102" y="307"/>
                </a:lnTo>
                <a:lnTo>
                  <a:pt x="104" y="303"/>
                </a:lnTo>
                <a:lnTo>
                  <a:pt x="104" y="303"/>
                </a:lnTo>
                <a:lnTo>
                  <a:pt x="102" y="295"/>
                </a:lnTo>
                <a:lnTo>
                  <a:pt x="100" y="291"/>
                </a:lnTo>
                <a:lnTo>
                  <a:pt x="100" y="291"/>
                </a:lnTo>
                <a:lnTo>
                  <a:pt x="98" y="287"/>
                </a:lnTo>
                <a:lnTo>
                  <a:pt x="98" y="287"/>
                </a:lnTo>
                <a:lnTo>
                  <a:pt x="102" y="285"/>
                </a:lnTo>
                <a:lnTo>
                  <a:pt x="102" y="285"/>
                </a:lnTo>
                <a:lnTo>
                  <a:pt x="98" y="283"/>
                </a:lnTo>
                <a:lnTo>
                  <a:pt x="98" y="283"/>
                </a:lnTo>
                <a:lnTo>
                  <a:pt x="92" y="283"/>
                </a:lnTo>
                <a:lnTo>
                  <a:pt x="92" y="283"/>
                </a:lnTo>
                <a:lnTo>
                  <a:pt x="90" y="281"/>
                </a:lnTo>
                <a:lnTo>
                  <a:pt x="90" y="281"/>
                </a:lnTo>
                <a:lnTo>
                  <a:pt x="90" y="283"/>
                </a:lnTo>
                <a:lnTo>
                  <a:pt x="90" y="283"/>
                </a:lnTo>
                <a:lnTo>
                  <a:pt x="86" y="281"/>
                </a:lnTo>
                <a:lnTo>
                  <a:pt x="82" y="281"/>
                </a:lnTo>
                <a:lnTo>
                  <a:pt x="82" y="281"/>
                </a:lnTo>
                <a:lnTo>
                  <a:pt x="78" y="283"/>
                </a:lnTo>
                <a:lnTo>
                  <a:pt x="78" y="283"/>
                </a:lnTo>
                <a:lnTo>
                  <a:pt x="78" y="287"/>
                </a:lnTo>
                <a:lnTo>
                  <a:pt x="78" y="287"/>
                </a:lnTo>
                <a:lnTo>
                  <a:pt x="84" y="301"/>
                </a:lnTo>
                <a:lnTo>
                  <a:pt x="92" y="311"/>
                </a:lnTo>
                <a:close/>
                <a:moveTo>
                  <a:pt x="492" y="313"/>
                </a:moveTo>
                <a:lnTo>
                  <a:pt x="492" y="313"/>
                </a:lnTo>
                <a:lnTo>
                  <a:pt x="500" y="311"/>
                </a:lnTo>
                <a:lnTo>
                  <a:pt x="500" y="311"/>
                </a:lnTo>
                <a:lnTo>
                  <a:pt x="506" y="311"/>
                </a:lnTo>
                <a:lnTo>
                  <a:pt x="506" y="311"/>
                </a:lnTo>
                <a:lnTo>
                  <a:pt x="506" y="311"/>
                </a:lnTo>
                <a:lnTo>
                  <a:pt x="508" y="311"/>
                </a:lnTo>
                <a:lnTo>
                  <a:pt x="508" y="311"/>
                </a:lnTo>
                <a:lnTo>
                  <a:pt x="508" y="307"/>
                </a:lnTo>
                <a:lnTo>
                  <a:pt x="506" y="307"/>
                </a:lnTo>
                <a:lnTo>
                  <a:pt x="506" y="307"/>
                </a:lnTo>
                <a:lnTo>
                  <a:pt x="504" y="303"/>
                </a:lnTo>
                <a:lnTo>
                  <a:pt x="502" y="299"/>
                </a:lnTo>
                <a:lnTo>
                  <a:pt x="502" y="299"/>
                </a:lnTo>
                <a:lnTo>
                  <a:pt x="494" y="301"/>
                </a:lnTo>
                <a:lnTo>
                  <a:pt x="492" y="303"/>
                </a:lnTo>
                <a:lnTo>
                  <a:pt x="490" y="307"/>
                </a:lnTo>
                <a:lnTo>
                  <a:pt x="490" y="307"/>
                </a:lnTo>
                <a:lnTo>
                  <a:pt x="490" y="311"/>
                </a:lnTo>
                <a:lnTo>
                  <a:pt x="492" y="313"/>
                </a:lnTo>
                <a:close/>
                <a:moveTo>
                  <a:pt x="588" y="251"/>
                </a:moveTo>
                <a:lnTo>
                  <a:pt x="588" y="251"/>
                </a:lnTo>
                <a:lnTo>
                  <a:pt x="590" y="253"/>
                </a:lnTo>
                <a:lnTo>
                  <a:pt x="590" y="257"/>
                </a:lnTo>
                <a:lnTo>
                  <a:pt x="590" y="257"/>
                </a:lnTo>
                <a:lnTo>
                  <a:pt x="592" y="259"/>
                </a:lnTo>
                <a:lnTo>
                  <a:pt x="598" y="261"/>
                </a:lnTo>
                <a:lnTo>
                  <a:pt x="598" y="261"/>
                </a:lnTo>
                <a:lnTo>
                  <a:pt x="600" y="261"/>
                </a:lnTo>
                <a:lnTo>
                  <a:pt x="600" y="259"/>
                </a:lnTo>
                <a:lnTo>
                  <a:pt x="600" y="253"/>
                </a:lnTo>
                <a:lnTo>
                  <a:pt x="600" y="253"/>
                </a:lnTo>
                <a:lnTo>
                  <a:pt x="604" y="255"/>
                </a:lnTo>
                <a:lnTo>
                  <a:pt x="604" y="255"/>
                </a:lnTo>
                <a:lnTo>
                  <a:pt x="604" y="251"/>
                </a:lnTo>
                <a:lnTo>
                  <a:pt x="604" y="249"/>
                </a:lnTo>
                <a:lnTo>
                  <a:pt x="604" y="249"/>
                </a:lnTo>
                <a:lnTo>
                  <a:pt x="606" y="251"/>
                </a:lnTo>
                <a:lnTo>
                  <a:pt x="608" y="253"/>
                </a:lnTo>
                <a:lnTo>
                  <a:pt x="608" y="253"/>
                </a:lnTo>
                <a:lnTo>
                  <a:pt x="610" y="253"/>
                </a:lnTo>
                <a:lnTo>
                  <a:pt x="610" y="251"/>
                </a:lnTo>
                <a:lnTo>
                  <a:pt x="610" y="251"/>
                </a:lnTo>
                <a:lnTo>
                  <a:pt x="610" y="247"/>
                </a:lnTo>
                <a:lnTo>
                  <a:pt x="610" y="245"/>
                </a:lnTo>
                <a:lnTo>
                  <a:pt x="610" y="245"/>
                </a:lnTo>
                <a:lnTo>
                  <a:pt x="612" y="249"/>
                </a:lnTo>
                <a:lnTo>
                  <a:pt x="612" y="249"/>
                </a:lnTo>
                <a:lnTo>
                  <a:pt x="614" y="247"/>
                </a:lnTo>
                <a:lnTo>
                  <a:pt x="616" y="245"/>
                </a:lnTo>
                <a:lnTo>
                  <a:pt x="620" y="241"/>
                </a:lnTo>
                <a:lnTo>
                  <a:pt x="620" y="241"/>
                </a:lnTo>
                <a:lnTo>
                  <a:pt x="622" y="243"/>
                </a:lnTo>
                <a:lnTo>
                  <a:pt x="622" y="243"/>
                </a:lnTo>
                <a:lnTo>
                  <a:pt x="622" y="243"/>
                </a:lnTo>
                <a:lnTo>
                  <a:pt x="624" y="241"/>
                </a:lnTo>
                <a:lnTo>
                  <a:pt x="626" y="241"/>
                </a:lnTo>
                <a:lnTo>
                  <a:pt x="626" y="241"/>
                </a:lnTo>
                <a:lnTo>
                  <a:pt x="634" y="241"/>
                </a:lnTo>
                <a:lnTo>
                  <a:pt x="634" y="241"/>
                </a:lnTo>
                <a:lnTo>
                  <a:pt x="636" y="239"/>
                </a:lnTo>
                <a:lnTo>
                  <a:pt x="636" y="237"/>
                </a:lnTo>
                <a:lnTo>
                  <a:pt x="636" y="237"/>
                </a:lnTo>
                <a:lnTo>
                  <a:pt x="648" y="233"/>
                </a:lnTo>
                <a:lnTo>
                  <a:pt x="660" y="233"/>
                </a:lnTo>
                <a:lnTo>
                  <a:pt x="676" y="233"/>
                </a:lnTo>
                <a:lnTo>
                  <a:pt x="676" y="233"/>
                </a:lnTo>
                <a:lnTo>
                  <a:pt x="688" y="229"/>
                </a:lnTo>
                <a:lnTo>
                  <a:pt x="694" y="225"/>
                </a:lnTo>
                <a:lnTo>
                  <a:pt x="696" y="219"/>
                </a:lnTo>
                <a:lnTo>
                  <a:pt x="696" y="219"/>
                </a:lnTo>
                <a:lnTo>
                  <a:pt x="694" y="215"/>
                </a:lnTo>
                <a:lnTo>
                  <a:pt x="690" y="211"/>
                </a:lnTo>
                <a:lnTo>
                  <a:pt x="686" y="211"/>
                </a:lnTo>
                <a:lnTo>
                  <a:pt x="686" y="211"/>
                </a:lnTo>
                <a:lnTo>
                  <a:pt x="682" y="215"/>
                </a:lnTo>
                <a:lnTo>
                  <a:pt x="678" y="217"/>
                </a:lnTo>
                <a:lnTo>
                  <a:pt x="678" y="217"/>
                </a:lnTo>
                <a:lnTo>
                  <a:pt x="674" y="217"/>
                </a:lnTo>
                <a:lnTo>
                  <a:pt x="674" y="217"/>
                </a:lnTo>
                <a:lnTo>
                  <a:pt x="668" y="217"/>
                </a:lnTo>
                <a:lnTo>
                  <a:pt x="662" y="219"/>
                </a:lnTo>
                <a:lnTo>
                  <a:pt x="662" y="219"/>
                </a:lnTo>
                <a:lnTo>
                  <a:pt x="660" y="217"/>
                </a:lnTo>
                <a:lnTo>
                  <a:pt x="656" y="215"/>
                </a:lnTo>
                <a:lnTo>
                  <a:pt x="652" y="213"/>
                </a:lnTo>
                <a:lnTo>
                  <a:pt x="650" y="213"/>
                </a:lnTo>
                <a:lnTo>
                  <a:pt x="648" y="215"/>
                </a:lnTo>
                <a:lnTo>
                  <a:pt x="636" y="213"/>
                </a:lnTo>
                <a:lnTo>
                  <a:pt x="636" y="213"/>
                </a:lnTo>
                <a:lnTo>
                  <a:pt x="628" y="217"/>
                </a:lnTo>
                <a:lnTo>
                  <a:pt x="628" y="217"/>
                </a:lnTo>
                <a:lnTo>
                  <a:pt x="626" y="219"/>
                </a:lnTo>
                <a:lnTo>
                  <a:pt x="624" y="221"/>
                </a:lnTo>
                <a:lnTo>
                  <a:pt x="624" y="221"/>
                </a:lnTo>
                <a:lnTo>
                  <a:pt x="622" y="219"/>
                </a:lnTo>
                <a:lnTo>
                  <a:pt x="622" y="219"/>
                </a:lnTo>
                <a:lnTo>
                  <a:pt x="616" y="221"/>
                </a:lnTo>
                <a:lnTo>
                  <a:pt x="616" y="221"/>
                </a:lnTo>
                <a:lnTo>
                  <a:pt x="616" y="219"/>
                </a:lnTo>
                <a:lnTo>
                  <a:pt x="614" y="219"/>
                </a:lnTo>
                <a:lnTo>
                  <a:pt x="612" y="223"/>
                </a:lnTo>
                <a:lnTo>
                  <a:pt x="612" y="223"/>
                </a:lnTo>
                <a:lnTo>
                  <a:pt x="614" y="225"/>
                </a:lnTo>
                <a:lnTo>
                  <a:pt x="614" y="225"/>
                </a:lnTo>
                <a:lnTo>
                  <a:pt x="610" y="225"/>
                </a:lnTo>
                <a:lnTo>
                  <a:pt x="610" y="225"/>
                </a:lnTo>
                <a:lnTo>
                  <a:pt x="612" y="231"/>
                </a:lnTo>
                <a:lnTo>
                  <a:pt x="612" y="231"/>
                </a:lnTo>
                <a:lnTo>
                  <a:pt x="610" y="231"/>
                </a:lnTo>
                <a:lnTo>
                  <a:pt x="608" y="229"/>
                </a:lnTo>
                <a:lnTo>
                  <a:pt x="606" y="229"/>
                </a:lnTo>
                <a:lnTo>
                  <a:pt x="606" y="229"/>
                </a:lnTo>
                <a:lnTo>
                  <a:pt x="606" y="233"/>
                </a:lnTo>
                <a:lnTo>
                  <a:pt x="606" y="233"/>
                </a:lnTo>
                <a:lnTo>
                  <a:pt x="604" y="233"/>
                </a:lnTo>
                <a:lnTo>
                  <a:pt x="604" y="233"/>
                </a:lnTo>
                <a:lnTo>
                  <a:pt x="602" y="233"/>
                </a:lnTo>
                <a:lnTo>
                  <a:pt x="600" y="235"/>
                </a:lnTo>
                <a:lnTo>
                  <a:pt x="600" y="239"/>
                </a:lnTo>
                <a:lnTo>
                  <a:pt x="600" y="239"/>
                </a:lnTo>
                <a:lnTo>
                  <a:pt x="598" y="237"/>
                </a:lnTo>
                <a:lnTo>
                  <a:pt x="596" y="237"/>
                </a:lnTo>
                <a:lnTo>
                  <a:pt x="596" y="237"/>
                </a:lnTo>
                <a:lnTo>
                  <a:pt x="588" y="237"/>
                </a:lnTo>
                <a:lnTo>
                  <a:pt x="586" y="239"/>
                </a:lnTo>
                <a:lnTo>
                  <a:pt x="584" y="241"/>
                </a:lnTo>
                <a:lnTo>
                  <a:pt x="584" y="241"/>
                </a:lnTo>
                <a:lnTo>
                  <a:pt x="588" y="243"/>
                </a:lnTo>
                <a:lnTo>
                  <a:pt x="592" y="247"/>
                </a:lnTo>
                <a:lnTo>
                  <a:pt x="592" y="247"/>
                </a:lnTo>
                <a:lnTo>
                  <a:pt x="588" y="247"/>
                </a:lnTo>
                <a:lnTo>
                  <a:pt x="588" y="247"/>
                </a:lnTo>
                <a:lnTo>
                  <a:pt x="586" y="247"/>
                </a:lnTo>
                <a:lnTo>
                  <a:pt x="584" y="249"/>
                </a:lnTo>
                <a:lnTo>
                  <a:pt x="584" y="249"/>
                </a:lnTo>
                <a:lnTo>
                  <a:pt x="584" y="249"/>
                </a:lnTo>
                <a:lnTo>
                  <a:pt x="586" y="251"/>
                </a:lnTo>
                <a:lnTo>
                  <a:pt x="588" y="251"/>
                </a:lnTo>
                <a:close/>
                <a:moveTo>
                  <a:pt x="554" y="283"/>
                </a:moveTo>
                <a:lnTo>
                  <a:pt x="554" y="283"/>
                </a:lnTo>
                <a:lnTo>
                  <a:pt x="554" y="285"/>
                </a:lnTo>
                <a:lnTo>
                  <a:pt x="554" y="289"/>
                </a:lnTo>
                <a:lnTo>
                  <a:pt x="554" y="289"/>
                </a:lnTo>
                <a:lnTo>
                  <a:pt x="554" y="291"/>
                </a:lnTo>
                <a:lnTo>
                  <a:pt x="552" y="291"/>
                </a:lnTo>
                <a:lnTo>
                  <a:pt x="550" y="293"/>
                </a:lnTo>
                <a:lnTo>
                  <a:pt x="550" y="295"/>
                </a:lnTo>
                <a:lnTo>
                  <a:pt x="550" y="295"/>
                </a:lnTo>
                <a:lnTo>
                  <a:pt x="550" y="301"/>
                </a:lnTo>
                <a:lnTo>
                  <a:pt x="556" y="305"/>
                </a:lnTo>
                <a:lnTo>
                  <a:pt x="566" y="313"/>
                </a:lnTo>
                <a:lnTo>
                  <a:pt x="570" y="313"/>
                </a:lnTo>
                <a:lnTo>
                  <a:pt x="570" y="313"/>
                </a:lnTo>
                <a:lnTo>
                  <a:pt x="568" y="303"/>
                </a:lnTo>
                <a:lnTo>
                  <a:pt x="568" y="293"/>
                </a:lnTo>
                <a:lnTo>
                  <a:pt x="568" y="293"/>
                </a:lnTo>
                <a:lnTo>
                  <a:pt x="570" y="283"/>
                </a:lnTo>
                <a:lnTo>
                  <a:pt x="574" y="275"/>
                </a:lnTo>
                <a:lnTo>
                  <a:pt x="586" y="265"/>
                </a:lnTo>
                <a:lnTo>
                  <a:pt x="586" y="265"/>
                </a:lnTo>
                <a:lnTo>
                  <a:pt x="586" y="263"/>
                </a:lnTo>
                <a:lnTo>
                  <a:pt x="586" y="263"/>
                </a:lnTo>
                <a:lnTo>
                  <a:pt x="592" y="263"/>
                </a:lnTo>
                <a:lnTo>
                  <a:pt x="592" y="263"/>
                </a:lnTo>
                <a:lnTo>
                  <a:pt x="588" y="257"/>
                </a:lnTo>
                <a:lnTo>
                  <a:pt x="586" y="253"/>
                </a:lnTo>
                <a:lnTo>
                  <a:pt x="586" y="253"/>
                </a:lnTo>
                <a:lnTo>
                  <a:pt x="580" y="249"/>
                </a:lnTo>
                <a:lnTo>
                  <a:pt x="580" y="249"/>
                </a:lnTo>
                <a:lnTo>
                  <a:pt x="576" y="247"/>
                </a:lnTo>
                <a:lnTo>
                  <a:pt x="576" y="247"/>
                </a:lnTo>
                <a:lnTo>
                  <a:pt x="572" y="255"/>
                </a:lnTo>
                <a:lnTo>
                  <a:pt x="572" y="255"/>
                </a:lnTo>
                <a:lnTo>
                  <a:pt x="568" y="253"/>
                </a:lnTo>
                <a:lnTo>
                  <a:pt x="564" y="253"/>
                </a:lnTo>
                <a:lnTo>
                  <a:pt x="564" y="255"/>
                </a:lnTo>
                <a:lnTo>
                  <a:pt x="564" y="255"/>
                </a:lnTo>
                <a:lnTo>
                  <a:pt x="566" y="259"/>
                </a:lnTo>
                <a:lnTo>
                  <a:pt x="566" y="259"/>
                </a:lnTo>
                <a:lnTo>
                  <a:pt x="564" y="261"/>
                </a:lnTo>
                <a:lnTo>
                  <a:pt x="560" y="261"/>
                </a:lnTo>
                <a:lnTo>
                  <a:pt x="560" y="261"/>
                </a:lnTo>
                <a:lnTo>
                  <a:pt x="558" y="265"/>
                </a:lnTo>
                <a:lnTo>
                  <a:pt x="558" y="267"/>
                </a:lnTo>
                <a:lnTo>
                  <a:pt x="556" y="267"/>
                </a:lnTo>
                <a:lnTo>
                  <a:pt x="556" y="267"/>
                </a:lnTo>
                <a:lnTo>
                  <a:pt x="554" y="265"/>
                </a:lnTo>
                <a:lnTo>
                  <a:pt x="552" y="263"/>
                </a:lnTo>
                <a:lnTo>
                  <a:pt x="552" y="263"/>
                </a:lnTo>
                <a:lnTo>
                  <a:pt x="550" y="263"/>
                </a:lnTo>
                <a:lnTo>
                  <a:pt x="548" y="265"/>
                </a:lnTo>
                <a:lnTo>
                  <a:pt x="546" y="271"/>
                </a:lnTo>
                <a:lnTo>
                  <a:pt x="546" y="271"/>
                </a:lnTo>
                <a:lnTo>
                  <a:pt x="546" y="275"/>
                </a:lnTo>
                <a:lnTo>
                  <a:pt x="548" y="279"/>
                </a:lnTo>
                <a:lnTo>
                  <a:pt x="554" y="283"/>
                </a:lnTo>
                <a:close/>
                <a:moveTo>
                  <a:pt x="1469" y="295"/>
                </a:moveTo>
                <a:lnTo>
                  <a:pt x="1469" y="295"/>
                </a:lnTo>
                <a:lnTo>
                  <a:pt x="1467" y="297"/>
                </a:lnTo>
                <a:lnTo>
                  <a:pt x="1467" y="297"/>
                </a:lnTo>
                <a:lnTo>
                  <a:pt x="1467" y="299"/>
                </a:lnTo>
                <a:lnTo>
                  <a:pt x="1467" y="305"/>
                </a:lnTo>
                <a:lnTo>
                  <a:pt x="1467" y="305"/>
                </a:lnTo>
                <a:lnTo>
                  <a:pt x="1469" y="307"/>
                </a:lnTo>
                <a:lnTo>
                  <a:pt x="1471" y="311"/>
                </a:lnTo>
                <a:lnTo>
                  <a:pt x="1471" y="311"/>
                </a:lnTo>
                <a:lnTo>
                  <a:pt x="1473" y="313"/>
                </a:lnTo>
                <a:lnTo>
                  <a:pt x="1473" y="313"/>
                </a:lnTo>
                <a:lnTo>
                  <a:pt x="1473" y="307"/>
                </a:lnTo>
                <a:lnTo>
                  <a:pt x="1473" y="301"/>
                </a:lnTo>
                <a:lnTo>
                  <a:pt x="1473" y="301"/>
                </a:lnTo>
                <a:lnTo>
                  <a:pt x="1473" y="297"/>
                </a:lnTo>
                <a:lnTo>
                  <a:pt x="1469" y="295"/>
                </a:lnTo>
                <a:close/>
                <a:moveTo>
                  <a:pt x="1381" y="560"/>
                </a:moveTo>
                <a:lnTo>
                  <a:pt x="1381" y="560"/>
                </a:lnTo>
                <a:lnTo>
                  <a:pt x="1377" y="556"/>
                </a:lnTo>
                <a:lnTo>
                  <a:pt x="1375" y="554"/>
                </a:lnTo>
                <a:lnTo>
                  <a:pt x="1375" y="554"/>
                </a:lnTo>
                <a:lnTo>
                  <a:pt x="1371" y="556"/>
                </a:lnTo>
                <a:lnTo>
                  <a:pt x="1369" y="560"/>
                </a:lnTo>
                <a:lnTo>
                  <a:pt x="1369" y="560"/>
                </a:lnTo>
                <a:lnTo>
                  <a:pt x="1375" y="562"/>
                </a:lnTo>
                <a:lnTo>
                  <a:pt x="1377" y="562"/>
                </a:lnTo>
                <a:lnTo>
                  <a:pt x="1381" y="560"/>
                </a:lnTo>
                <a:close/>
                <a:moveTo>
                  <a:pt x="708" y="90"/>
                </a:moveTo>
                <a:lnTo>
                  <a:pt x="708" y="90"/>
                </a:lnTo>
                <a:lnTo>
                  <a:pt x="710" y="90"/>
                </a:lnTo>
                <a:lnTo>
                  <a:pt x="710" y="88"/>
                </a:lnTo>
                <a:lnTo>
                  <a:pt x="710" y="88"/>
                </a:lnTo>
                <a:lnTo>
                  <a:pt x="710" y="86"/>
                </a:lnTo>
                <a:lnTo>
                  <a:pt x="710" y="86"/>
                </a:lnTo>
                <a:lnTo>
                  <a:pt x="708" y="86"/>
                </a:lnTo>
                <a:lnTo>
                  <a:pt x="708" y="86"/>
                </a:lnTo>
                <a:lnTo>
                  <a:pt x="706" y="86"/>
                </a:lnTo>
                <a:lnTo>
                  <a:pt x="706" y="88"/>
                </a:lnTo>
                <a:lnTo>
                  <a:pt x="706" y="88"/>
                </a:lnTo>
                <a:lnTo>
                  <a:pt x="708" y="90"/>
                </a:lnTo>
                <a:close/>
                <a:moveTo>
                  <a:pt x="720" y="102"/>
                </a:moveTo>
                <a:lnTo>
                  <a:pt x="720" y="102"/>
                </a:lnTo>
                <a:lnTo>
                  <a:pt x="722" y="100"/>
                </a:lnTo>
                <a:lnTo>
                  <a:pt x="722" y="98"/>
                </a:lnTo>
                <a:lnTo>
                  <a:pt x="720" y="96"/>
                </a:lnTo>
                <a:lnTo>
                  <a:pt x="718" y="96"/>
                </a:lnTo>
                <a:lnTo>
                  <a:pt x="718" y="96"/>
                </a:lnTo>
                <a:lnTo>
                  <a:pt x="718" y="98"/>
                </a:lnTo>
                <a:lnTo>
                  <a:pt x="718" y="98"/>
                </a:lnTo>
                <a:lnTo>
                  <a:pt x="718" y="100"/>
                </a:lnTo>
                <a:lnTo>
                  <a:pt x="720" y="102"/>
                </a:lnTo>
                <a:close/>
                <a:moveTo>
                  <a:pt x="706" y="110"/>
                </a:moveTo>
                <a:lnTo>
                  <a:pt x="706" y="110"/>
                </a:lnTo>
                <a:lnTo>
                  <a:pt x="708" y="110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2" y="106"/>
                </a:lnTo>
                <a:lnTo>
                  <a:pt x="702" y="106"/>
                </a:lnTo>
                <a:lnTo>
                  <a:pt x="702" y="108"/>
                </a:lnTo>
                <a:lnTo>
                  <a:pt x="702" y="108"/>
                </a:lnTo>
                <a:lnTo>
                  <a:pt x="704" y="110"/>
                </a:lnTo>
                <a:lnTo>
                  <a:pt x="706" y="110"/>
                </a:lnTo>
                <a:close/>
                <a:moveTo>
                  <a:pt x="694" y="96"/>
                </a:moveTo>
                <a:lnTo>
                  <a:pt x="694" y="96"/>
                </a:lnTo>
                <a:lnTo>
                  <a:pt x="696" y="96"/>
                </a:lnTo>
                <a:lnTo>
                  <a:pt x="696" y="94"/>
                </a:lnTo>
                <a:lnTo>
                  <a:pt x="696" y="94"/>
                </a:lnTo>
                <a:lnTo>
                  <a:pt x="700" y="94"/>
                </a:lnTo>
                <a:lnTo>
                  <a:pt x="700" y="94"/>
                </a:lnTo>
                <a:lnTo>
                  <a:pt x="700" y="94"/>
                </a:lnTo>
                <a:lnTo>
                  <a:pt x="702" y="92"/>
                </a:lnTo>
                <a:lnTo>
                  <a:pt x="702" y="92"/>
                </a:lnTo>
                <a:lnTo>
                  <a:pt x="700" y="90"/>
                </a:lnTo>
                <a:lnTo>
                  <a:pt x="700" y="90"/>
                </a:lnTo>
                <a:lnTo>
                  <a:pt x="700" y="90"/>
                </a:lnTo>
                <a:lnTo>
                  <a:pt x="698" y="90"/>
                </a:lnTo>
                <a:lnTo>
                  <a:pt x="698" y="94"/>
                </a:lnTo>
                <a:lnTo>
                  <a:pt x="698" y="94"/>
                </a:lnTo>
                <a:lnTo>
                  <a:pt x="696" y="92"/>
                </a:lnTo>
                <a:lnTo>
                  <a:pt x="690" y="92"/>
                </a:lnTo>
                <a:lnTo>
                  <a:pt x="690" y="92"/>
                </a:lnTo>
                <a:lnTo>
                  <a:pt x="690" y="92"/>
                </a:lnTo>
                <a:lnTo>
                  <a:pt x="692" y="96"/>
                </a:lnTo>
                <a:lnTo>
                  <a:pt x="694" y="96"/>
                </a:lnTo>
                <a:close/>
                <a:moveTo>
                  <a:pt x="688" y="108"/>
                </a:moveTo>
                <a:lnTo>
                  <a:pt x="688" y="108"/>
                </a:lnTo>
                <a:lnTo>
                  <a:pt x="690" y="108"/>
                </a:lnTo>
                <a:lnTo>
                  <a:pt x="690" y="108"/>
                </a:lnTo>
                <a:lnTo>
                  <a:pt x="692" y="106"/>
                </a:lnTo>
                <a:lnTo>
                  <a:pt x="692" y="106"/>
                </a:lnTo>
                <a:lnTo>
                  <a:pt x="690" y="102"/>
                </a:lnTo>
                <a:lnTo>
                  <a:pt x="690" y="102"/>
                </a:lnTo>
                <a:lnTo>
                  <a:pt x="692" y="100"/>
                </a:lnTo>
                <a:lnTo>
                  <a:pt x="692" y="100"/>
                </a:lnTo>
                <a:lnTo>
                  <a:pt x="690" y="100"/>
                </a:lnTo>
                <a:lnTo>
                  <a:pt x="690" y="98"/>
                </a:lnTo>
                <a:lnTo>
                  <a:pt x="690" y="98"/>
                </a:lnTo>
                <a:lnTo>
                  <a:pt x="688" y="98"/>
                </a:lnTo>
                <a:lnTo>
                  <a:pt x="686" y="96"/>
                </a:lnTo>
                <a:lnTo>
                  <a:pt x="686" y="96"/>
                </a:lnTo>
                <a:lnTo>
                  <a:pt x="684" y="94"/>
                </a:lnTo>
                <a:lnTo>
                  <a:pt x="684" y="94"/>
                </a:lnTo>
                <a:lnTo>
                  <a:pt x="684" y="96"/>
                </a:lnTo>
                <a:lnTo>
                  <a:pt x="684" y="96"/>
                </a:lnTo>
                <a:lnTo>
                  <a:pt x="684" y="96"/>
                </a:lnTo>
                <a:lnTo>
                  <a:pt x="684" y="104"/>
                </a:lnTo>
                <a:lnTo>
                  <a:pt x="686" y="106"/>
                </a:lnTo>
                <a:lnTo>
                  <a:pt x="688" y="108"/>
                </a:lnTo>
                <a:close/>
                <a:moveTo>
                  <a:pt x="686" y="128"/>
                </a:moveTo>
                <a:lnTo>
                  <a:pt x="686" y="128"/>
                </a:lnTo>
                <a:lnTo>
                  <a:pt x="686" y="130"/>
                </a:lnTo>
                <a:lnTo>
                  <a:pt x="688" y="130"/>
                </a:lnTo>
                <a:lnTo>
                  <a:pt x="688" y="130"/>
                </a:lnTo>
                <a:lnTo>
                  <a:pt x="690" y="130"/>
                </a:lnTo>
                <a:lnTo>
                  <a:pt x="690" y="128"/>
                </a:lnTo>
                <a:lnTo>
                  <a:pt x="690" y="128"/>
                </a:lnTo>
                <a:lnTo>
                  <a:pt x="690" y="126"/>
                </a:lnTo>
                <a:lnTo>
                  <a:pt x="690" y="126"/>
                </a:lnTo>
                <a:lnTo>
                  <a:pt x="688" y="126"/>
                </a:lnTo>
                <a:lnTo>
                  <a:pt x="686" y="128"/>
                </a:lnTo>
                <a:close/>
                <a:moveTo>
                  <a:pt x="678" y="120"/>
                </a:moveTo>
                <a:lnTo>
                  <a:pt x="678" y="120"/>
                </a:lnTo>
                <a:lnTo>
                  <a:pt x="682" y="118"/>
                </a:lnTo>
                <a:lnTo>
                  <a:pt x="684" y="116"/>
                </a:lnTo>
                <a:lnTo>
                  <a:pt x="682" y="114"/>
                </a:lnTo>
                <a:lnTo>
                  <a:pt x="682" y="114"/>
                </a:lnTo>
                <a:lnTo>
                  <a:pt x="678" y="116"/>
                </a:lnTo>
                <a:lnTo>
                  <a:pt x="676" y="118"/>
                </a:lnTo>
                <a:lnTo>
                  <a:pt x="676" y="118"/>
                </a:lnTo>
                <a:lnTo>
                  <a:pt x="678" y="120"/>
                </a:lnTo>
                <a:close/>
                <a:moveTo>
                  <a:pt x="690" y="118"/>
                </a:moveTo>
                <a:lnTo>
                  <a:pt x="690" y="118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88" y="114"/>
                </a:lnTo>
                <a:lnTo>
                  <a:pt x="688" y="114"/>
                </a:lnTo>
                <a:lnTo>
                  <a:pt x="684" y="116"/>
                </a:lnTo>
                <a:lnTo>
                  <a:pt x="682" y="120"/>
                </a:lnTo>
                <a:lnTo>
                  <a:pt x="682" y="120"/>
                </a:lnTo>
                <a:lnTo>
                  <a:pt x="682" y="122"/>
                </a:lnTo>
                <a:lnTo>
                  <a:pt x="684" y="124"/>
                </a:lnTo>
                <a:lnTo>
                  <a:pt x="684" y="124"/>
                </a:lnTo>
                <a:lnTo>
                  <a:pt x="686" y="122"/>
                </a:lnTo>
                <a:lnTo>
                  <a:pt x="690" y="120"/>
                </a:lnTo>
                <a:lnTo>
                  <a:pt x="690" y="120"/>
                </a:lnTo>
                <a:lnTo>
                  <a:pt x="690" y="118"/>
                </a:lnTo>
                <a:close/>
                <a:moveTo>
                  <a:pt x="700" y="112"/>
                </a:moveTo>
                <a:lnTo>
                  <a:pt x="700" y="112"/>
                </a:lnTo>
                <a:lnTo>
                  <a:pt x="698" y="110"/>
                </a:lnTo>
                <a:lnTo>
                  <a:pt x="698" y="110"/>
                </a:lnTo>
                <a:lnTo>
                  <a:pt x="696" y="114"/>
                </a:lnTo>
                <a:lnTo>
                  <a:pt x="694" y="118"/>
                </a:lnTo>
                <a:lnTo>
                  <a:pt x="694" y="118"/>
                </a:lnTo>
                <a:lnTo>
                  <a:pt x="694" y="122"/>
                </a:lnTo>
                <a:lnTo>
                  <a:pt x="698" y="122"/>
                </a:lnTo>
                <a:lnTo>
                  <a:pt x="698" y="122"/>
                </a:lnTo>
                <a:lnTo>
                  <a:pt x="702" y="122"/>
                </a:lnTo>
                <a:lnTo>
                  <a:pt x="704" y="120"/>
                </a:lnTo>
                <a:lnTo>
                  <a:pt x="706" y="118"/>
                </a:lnTo>
                <a:lnTo>
                  <a:pt x="706" y="114"/>
                </a:lnTo>
                <a:lnTo>
                  <a:pt x="706" y="114"/>
                </a:lnTo>
                <a:lnTo>
                  <a:pt x="702" y="114"/>
                </a:lnTo>
                <a:lnTo>
                  <a:pt x="700" y="114"/>
                </a:lnTo>
                <a:lnTo>
                  <a:pt x="700" y="112"/>
                </a:lnTo>
                <a:close/>
                <a:moveTo>
                  <a:pt x="708" y="116"/>
                </a:moveTo>
                <a:lnTo>
                  <a:pt x="708" y="116"/>
                </a:lnTo>
                <a:lnTo>
                  <a:pt x="710" y="120"/>
                </a:lnTo>
                <a:lnTo>
                  <a:pt x="712" y="120"/>
                </a:lnTo>
                <a:lnTo>
                  <a:pt x="712" y="120"/>
                </a:lnTo>
                <a:lnTo>
                  <a:pt x="716" y="120"/>
                </a:lnTo>
                <a:lnTo>
                  <a:pt x="718" y="120"/>
                </a:lnTo>
                <a:lnTo>
                  <a:pt x="720" y="114"/>
                </a:lnTo>
                <a:lnTo>
                  <a:pt x="720" y="114"/>
                </a:lnTo>
                <a:lnTo>
                  <a:pt x="720" y="112"/>
                </a:lnTo>
                <a:lnTo>
                  <a:pt x="718" y="112"/>
                </a:lnTo>
                <a:lnTo>
                  <a:pt x="716" y="114"/>
                </a:lnTo>
                <a:lnTo>
                  <a:pt x="716" y="114"/>
                </a:lnTo>
                <a:lnTo>
                  <a:pt x="716" y="116"/>
                </a:lnTo>
                <a:lnTo>
                  <a:pt x="712" y="116"/>
                </a:lnTo>
                <a:lnTo>
                  <a:pt x="710" y="116"/>
                </a:lnTo>
                <a:lnTo>
                  <a:pt x="708" y="116"/>
                </a:lnTo>
                <a:close/>
                <a:moveTo>
                  <a:pt x="666" y="108"/>
                </a:moveTo>
                <a:lnTo>
                  <a:pt x="666" y="108"/>
                </a:lnTo>
                <a:lnTo>
                  <a:pt x="668" y="110"/>
                </a:lnTo>
                <a:lnTo>
                  <a:pt x="668" y="112"/>
                </a:lnTo>
                <a:lnTo>
                  <a:pt x="670" y="112"/>
                </a:lnTo>
                <a:lnTo>
                  <a:pt x="670" y="112"/>
                </a:lnTo>
                <a:lnTo>
                  <a:pt x="672" y="104"/>
                </a:lnTo>
                <a:lnTo>
                  <a:pt x="672" y="104"/>
                </a:lnTo>
                <a:lnTo>
                  <a:pt x="670" y="104"/>
                </a:lnTo>
                <a:lnTo>
                  <a:pt x="670" y="104"/>
                </a:lnTo>
                <a:lnTo>
                  <a:pt x="670" y="106"/>
                </a:lnTo>
                <a:lnTo>
                  <a:pt x="670" y="106"/>
                </a:lnTo>
                <a:lnTo>
                  <a:pt x="668" y="106"/>
                </a:lnTo>
                <a:lnTo>
                  <a:pt x="666" y="108"/>
                </a:lnTo>
                <a:close/>
                <a:moveTo>
                  <a:pt x="656" y="90"/>
                </a:moveTo>
                <a:lnTo>
                  <a:pt x="656" y="90"/>
                </a:lnTo>
                <a:lnTo>
                  <a:pt x="652" y="92"/>
                </a:lnTo>
                <a:lnTo>
                  <a:pt x="652" y="92"/>
                </a:lnTo>
                <a:lnTo>
                  <a:pt x="650" y="90"/>
                </a:lnTo>
                <a:lnTo>
                  <a:pt x="650" y="90"/>
                </a:lnTo>
                <a:lnTo>
                  <a:pt x="648" y="94"/>
                </a:lnTo>
                <a:lnTo>
                  <a:pt x="648" y="94"/>
                </a:lnTo>
                <a:lnTo>
                  <a:pt x="648" y="98"/>
                </a:lnTo>
                <a:lnTo>
                  <a:pt x="650" y="98"/>
                </a:lnTo>
                <a:lnTo>
                  <a:pt x="650" y="98"/>
                </a:lnTo>
                <a:lnTo>
                  <a:pt x="654" y="98"/>
                </a:lnTo>
                <a:lnTo>
                  <a:pt x="656" y="96"/>
                </a:lnTo>
                <a:lnTo>
                  <a:pt x="656" y="96"/>
                </a:lnTo>
                <a:lnTo>
                  <a:pt x="658" y="98"/>
                </a:lnTo>
                <a:lnTo>
                  <a:pt x="658" y="98"/>
                </a:lnTo>
                <a:lnTo>
                  <a:pt x="660" y="96"/>
                </a:lnTo>
                <a:lnTo>
                  <a:pt x="660" y="96"/>
                </a:lnTo>
                <a:lnTo>
                  <a:pt x="660" y="96"/>
                </a:lnTo>
                <a:lnTo>
                  <a:pt x="666" y="96"/>
                </a:lnTo>
                <a:lnTo>
                  <a:pt x="666" y="96"/>
                </a:lnTo>
                <a:lnTo>
                  <a:pt x="668" y="96"/>
                </a:lnTo>
                <a:lnTo>
                  <a:pt x="670" y="94"/>
                </a:lnTo>
                <a:lnTo>
                  <a:pt x="670" y="92"/>
                </a:lnTo>
                <a:lnTo>
                  <a:pt x="670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88"/>
                </a:lnTo>
                <a:lnTo>
                  <a:pt x="668" y="88"/>
                </a:lnTo>
                <a:lnTo>
                  <a:pt x="666" y="86"/>
                </a:lnTo>
                <a:lnTo>
                  <a:pt x="666" y="86"/>
                </a:lnTo>
                <a:lnTo>
                  <a:pt x="664" y="88"/>
                </a:lnTo>
                <a:lnTo>
                  <a:pt x="662" y="90"/>
                </a:lnTo>
                <a:lnTo>
                  <a:pt x="662" y="92"/>
                </a:lnTo>
                <a:lnTo>
                  <a:pt x="660" y="94"/>
                </a:lnTo>
                <a:lnTo>
                  <a:pt x="660" y="94"/>
                </a:lnTo>
                <a:lnTo>
                  <a:pt x="656" y="90"/>
                </a:lnTo>
                <a:close/>
                <a:moveTo>
                  <a:pt x="656" y="86"/>
                </a:moveTo>
                <a:lnTo>
                  <a:pt x="656" y="86"/>
                </a:lnTo>
                <a:lnTo>
                  <a:pt x="658" y="86"/>
                </a:lnTo>
                <a:lnTo>
                  <a:pt x="658" y="86"/>
                </a:lnTo>
                <a:lnTo>
                  <a:pt x="658" y="88"/>
                </a:lnTo>
                <a:lnTo>
                  <a:pt x="660" y="90"/>
                </a:lnTo>
                <a:lnTo>
                  <a:pt x="660" y="90"/>
                </a:lnTo>
                <a:lnTo>
                  <a:pt x="660" y="86"/>
                </a:lnTo>
                <a:lnTo>
                  <a:pt x="660" y="84"/>
                </a:lnTo>
                <a:lnTo>
                  <a:pt x="660" y="84"/>
                </a:lnTo>
                <a:lnTo>
                  <a:pt x="658" y="82"/>
                </a:lnTo>
                <a:lnTo>
                  <a:pt x="652" y="82"/>
                </a:lnTo>
                <a:lnTo>
                  <a:pt x="652" y="82"/>
                </a:lnTo>
                <a:lnTo>
                  <a:pt x="648" y="80"/>
                </a:lnTo>
                <a:lnTo>
                  <a:pt x="648" y="80"/>
                </a:lnTo>
                <a:lnTo>
                  <a:pt x="648" y="82"/>
                </a:lnTo>
                <a:lnTo>
                  <a:pt x="648" y="82"/>
                </a:lnTo>
                <a:lnTo>
                  <a:pt x="648" y="86"/>
                </a:lnTo>
                <a:lnTo>
                  <a:pt x="650" y="86"/>
                </a:lnTo>
                <a:lnTo>
                  <a:pt x="656" y="86"/>
                </a:lnTo>
                <a:close/>
                <a:moveTo>
                  <a:pt x="1307" y="56"/>
                </a:moveTo>
                <a:lnTo>
                  <a:pt x="1309" y="26"/>
                </a:lnTo>
                <a:lnTo>
                  <a:pt x="1309" y="26"/>
                </a:lnTo>
                <a:lnTo>
                  <a:pt x="1303" y="28"/>
                </a:lnTo>
                <a:lnTo>
                  <a:pt x="1299" y="32"/>
                </a:lnTo>
                <a:lnTo>
                  <a:pt x="1297" y="38"/>
                </a:lnTo>
                <a:lnTo>
                  <a:pt x="1295" y="46"/>
                </a:lnTo>
                <a:lnTo>
                  <a:pt x="1295" y="46"/>
                </a:lnTo>
                <a:lnTo>
                  <a:pt x="1295" y="52"/>
                </a:lnTo>
                <a:lnTo>
                  <a:pt x="1299" y="54"/>
                </a:lnTo>
                <a:lnTo>
                  <a:pt x="1303" y="56"/>
                </a:lnTo>
                <a:lnTo>
                  <a:pt x="1307" y="56"/>
                </a:lnTo>
                <a:close/>
                <a:moveTo>
                  <a:pt x="1567" y="317"/>
                </a:moveTo>
                <a:lnTo>
                  <a:pt x="1571" y="317"/>
                </a:lnTo>
                <a:lnTo>
                  <a:pt x="1571" y="317"/>
                </a:lnTo>
                <a:lnTo>
                  <a:pt x="1571" y="315"/>
                </a:lnTo>
                <a:lnTo>
                  <a:pt x="1573" y="315"/>
                </a:lnTo>
                <a:lnTo>
                  <a:pt x="1573" y="315"/>
                </a:lnTo>
                <a:lnTo>
                  <a:pt x="1571" y="313"/>
                </a:lnTo>
                <a:lnTo>
                  <a:pt x="1569" y="313"/>
                </a:lnTo>
                <a:lnTo>
                  <a:pt x="1569" y="313"/>
                </a:lnTo>
                <a:lnTo>
                  <a:pt x="1565" y="313"/>
                </a:lnTo>
                <a:lnTo>
                  <a:pt x="1563" y="315"/>
                </a:lnTo>
                <a:lnTo>
                  <a:pt x="1563" y="315"/>
                </a:lnTo>
                <a:lnTo>
                  <a:pt x="1565" y="317"/>
                </a:lnTo>
                <a:lnTo>
                  <a:pt x="1567" y="317"/>
                </a:lnTo>
                <a:close/>
                <a:moveTo>
                  <a:pt x="1559" y="325"/>
                </a:moveTo>
                <a:lnTo>
                  <a:pt x="1559" y="325"/>
                </a:lnTo>
                <a:lnTo>
                  <a:pt x="1555" y="325"/>
                </a:lnTo>
                <a:lnTo>
                  <a:pt x="1555" y="325"/>
                </a:lnTo>
                <a:lnTo>
                  <a:pt x="1551" y="325"/>
                </a:lnTo>
                <a:lnTo>
                  <a:pt x="1547" y="323"/>
                </a:lnTo>
                <a:lnTo>
                  <a:pt x="1547" y="323"/>
                </a:lnTo>
                <a:lnTo>
                  <a:pt x="1545" y="325"/>
                </a:lnTo>
                <a:lnTo>
                  <a:pt x="1545" y="327"/>
                </a:lnTo>
                <a:lnTo>
                  <a:pt x="1545" y="327"/>
                </a:lnTo>
                <a:lnTo>
                  <a:pt x="1555" y="329"/>
                </a:lnTo>
                <a:lnTo>
                  <a:pt x="1555" y="329"/>
                </a:lnTo>
                <a:lnTo>
                  <a:pt x="1557" y="327"/>
                </a:lnTo>
                <a:lnTo>
                  <a:pt x="1559" y="325"/>
                </a:lnTo>
                <a:close/>
                <a:moveTo>
                  <a:pt x="1543" y="494"/>
                </a:moveTo>
                <a:lnTo>
                  <a:pt x="1543" y="494"/>
                </a:lnTo>
                <a:lnTo>
                  <a:pt x="1545" y="492"/>
                </a:lnTo>
                <a:lnTo>
                  <a:pt x="1545" y="492"/>
                </a:lnTo>
                <a:lnTo>
                  <a:pt x="1541" y="490"/>
                </a:lnTo>
                <a:lnTo>
                  <a:pt x="1541" y="490"/>
                </a:lnTo>
                <a:lnTo>
                  <a:pt x="1539" y="492"/>
                </a:lnTo>
                <a:lnTo>
                  <a:pt x="1539" y="492"/>
                </a:lnTo>
                <a:lnTo>
                  <a:pt x="1543" y="494"/>
                </a:lnTo>
                <a:lnTo>
                  <a:pt x="1543" y="494"/>
                </a:lnTo>
                <a:lnTo>
                  <a:pt x="1543" y="494"/>
                </a:lnTo>
                <a:close/>
                <a:moveTo>
                  <a:pt x="1551" y="488"/>
                </a:moveTo>
                <a:lnTo>
                  <a:pt x="1551" y="488"/>
                </a:lnTo>
                <a:lnTo>
                  <a:pt x="1553" y="488"/>
                </a:lnTo>
                <a:lnTo>
                  <a:pt x="1553" y="486"/>
                </a:lnTo>
                <a:lnTo>
                  <a:pt x="1551" y="484"/>
                </a:lnTo>
                <a:lnTo>
                  <a:pt x="1551" y="484"/>
                </a:lnTo>
                <a:lnTo>
                  <a:pt x="1549" y="482"/>
                </a:lnTo>
                <a:lnTo>
                  <a:pt x="1549" y="482"/>
                </a:lnTo>
                <a:lnTo>
                  <a:pt x="1549" y="486"/>
                </a:lnTo>
                <a:lnTo>
                  <a:pt x="1549" y="486"/>
                </a:lnTo>
                <a:lnTo>
                  <a:pt x="1549" y="486"/>
                </a:lnTo>
                <a:lnTo>
                  <a:pt x="1551" y="488"/>
                </a:lnTo>
                <a:close/>
                <a:moveTo>
                  <a:pt x="1551" y="508"/>
                </a:moveTo>
                <a:lnTo>
                  <a:pt x="1551" y="508"/>
                </a:lnTo>
                <a:lnTo>
                  <a:pt x="1553" y="508"/>
                </a:lnTo>
                <a:lnTo>
                  <a:pt x="1553" y="506"/>
                </a:lnTo>
                <a:lnTo>
                  <a:pt x="1553" y="506"/>
                </a:lnTo>
                <a:lnTo>
                  <a:pt x="1555" y="498"/>
                </a:lnTo>
                <a:lnTo>
                  <a:pt x="1555" y="498"/>
                </a:lnTo>
                <a:lnTo>
                  <a:pt x="1553" y="492"/>
                </a:lnTo>
                <a:lnTo>
                  <a:pt x="1553" y="492"/>
                </a:lnTo>
                <a:lnTo>
                  <a:pt x="1551" y="490"/>
                </a:lnTo>
                <a:lnTo>
                  <a:pt x="1551" y="490"/>
                </a:lnTo>
                <a:lnTo>
                  <a:pt x="1549" y="488"/>
                </a:lnTo>
                <a:lnTo>
                  <a:pt x="1549" y="488"/>
                </a:lnTo>
                <a:lnTo>
                  <a:pt x="1549" y="492"/>
                </a:lnTo>
                <a:lnTo>
                  <a:pt x="1549" y="492"/>
                </a:lnTo>
                <a:lnTo>
                  <a:pt x="1549" y="496"/>
                </a:lnTo>
                <a:lnTo>
                  <a:pt x="1549" y="498"/>
                </a:lnTo>
                <a:lnTo>
                  <a:pt x="1549" y="498"/>
                </a:lnTo>
                <a:lnTo>
                  <a:pt x="1547" y="504"/>
                </a:lnTo>
                <a:lnTo>
                  <a:pt x="1547" y="504"/>
                </a:lnTo>
                <a:lnTo>
                  <a:pt x="1549" y="506"/>
                </a:lnTo>
                <a:lnTo>
                  <a:pt x="1551" y="508"/>
                </a:lnTo>
                <a:close/>
                <a:moveTo>
                  <a:pt x="1555" y="518"/>
                </a:moveTo>
                <a:lnTo>
                  <a:pt x="1555" y="518"/>
                </a:lnTo>
                <a:lnTo>
                  <a:pt x="1555" y="520"/>
                </a:lnTo>
                <a:lnTo>
                  <a:pt x="1555" y="522"/>
                </a:lnTo>
                <a:lnTo>
                  <a:pt x="1555" y="522"/>
                </a:lnTo>
                <a:lnTo>
                  <a:pt x="1557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61" y="522"/>
                </a:lnTo>
                <a:lnTo>
                  <a:pt x="1561" y="522"/>
                </a:lnTo>
                <a:lnTo>
                  <a:pt x="1559" y="520"/>
                </a:lnTo>
                <a:lnTo>
                  <a:pt x="1555" y="518"/>
                </a:lnTo>
                <a:lnTo>
                  <a:pt x="1555" y="518"/>
                </a:lnTo>
                <a:lnTo>
                  <a:pt x="1555" y="518"/>
                </a:lnTo>
                <a:close/>
                <a:moveTo>
                  <a:pt x="1557" y="530"/>
                </a:moveTo>
                <a:lnTo>
                  <a:pt x="1557" y="530"/>
                </a:lnTo>
                <a:lnTo>
                  <a:pt x="1559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59" y="528"/>
                </a:lnTo>
                <a:lnTo>
                  <a:pt x="1559" y="528"/>
                </a:lnTo>
                <a:lnTo>
                  <a:pt x="1557" y="530"/>
                </a:lnTo>
                <a:close/>
                <a:moveTo>
                  <a:pt x="1559" y="538"/>
                </a:moveTo>
                <a:lnTo>
                  <a:pt x="1559" y="538"/>
                </a:lnTo>
                <a:lnTo>
                  <a:pt x="1559" y="540"/>
                </a:lnTo>
                <a:lnTo>
                  <a:pt x="1561" y="542"/>
                </a:lnTo>
                <a:lnTo>
                  <a:pt x="1561" y="542"/>
                </a:lnTo>
                <a:lnTo>
                  <a:pt x="1561" y="540"/>
                </a:lnTo>
                <a:lnTo>
                  <a:pt x="1563" y="540"/>
                </a:lnTo>
                <a:lnTo>
                  <a:pt x="1563" y="540"/>
                </a:lnTo>
                <a:lnTo>
                  <a:pt x="1563" y="536"/>
                </a:lnTo>
                <a:lnTo>
                  <a:pt x="1563" y="536"/>
                </a:lnTo>
                <a:lnTo>
                  <a:pt x="1561" y="536"/>
                </a:lnTo>
                <a:lnTo>
                  <a:pt x="1561" y="536"/>
                </a:lnTo>
                <a:lnTo>
                  <a:pt x="1559" y="536"/>
                </a:lnTo>
                <a:lnTo>
                  <a:pt x="1559" y="538"/>
                </a:lnTo>
                <a:close/>
                <a:moveTo>
                  <a:pt x="1567" y="558"/>
                </a:moveTo>
                <a:lnTo>
                  <a:pt x="1567" y="558"/>
                </a:lnTo>
                <a:lnTo>
                  <a:pt x="1565" y="556"/>
                </a:lnTo>
                <a:lnTo>
                  <a:pt x="1563" y="556"/>
                </a:lnTo>
                <a:lnTo>
                  <a:pt x="1563" y="558"/>
                </a:lnTo>
                <a:lnTo>
                  <a:pt x="1563" y="558"/>
                </a:lnTo>
                <a:lnTo>
                  <a:pt x="1565" y="560"/>
                </a:lnTo>
                <a:lnTo>
                  <a:pt x="1565" y="560"/>
                </a:lnTo>
                <a:lnTo>
                  <a:pt x="1567" y="558"/>
                </a:lnTo>
                <a:close/>
                <a:moveTo>
                  <a:pt x="1569" y="564"/>
                </a:moveTo>
                <a:lnTo>
                  <a:pt x="1569" y="564"/>
                </a:lnTo>
                <a:lnTo>
                  <a:pt x="1567" y="564"/>
                </a:lnTo>
                <a:lnTo>
                  <a:pt x="1567" y="564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9" y="566"/>
                </a:lnTo>
                <a:lnTo>
                  <a:pt x="1569" y="564"/>
                </a:lnTo>
                <a:close/>
                <a:moveTo>
                  <a:pt x="1567" y="578"/>
                </a:moveTo>
                <a:lnTo>
                  <a:pt x="1567" y="578"/>
                </a:lnTo>
                <a:lnTo>
                  <a:pt x="1567" y="578"/>
                </a:lnTo>
                <a:lnTo>
                  <a:pt x="1569" y="578"/>
                </a:lnTo>
                <a:lnTo>
                  <a:pt x="1569" y="578"/>
                </a:lnTo>
                <a:lnTo>
                  <a:pt x="1569" y="576"/>
                </a:lnTo>
                <a:lnTo>
                  <a:pt x="1567" y="574"/>
                </a:lnTo>
                <a:lnTo>
                  <a:pt x="1567" y="574"/>
                </a:lnTo>
                <a:lnTo>
                  <a:pt x="1567" y="578"/>
                </a:lnTo>
                <a:close/>
                <a:moveTo>
                  <a:pt x="1567" y="584"/>
                </a:moveTo>
                <a:lnTo>
                  <a:pt x="1567" y="584"/>
                </a:lnTo>
                <a:lnTo>
                  <a:pt x="1567" y="588"/>
                </a:lnTo>
                <a:lnTo>
                  <a:pt x="1569" y="590"/>
                </a:lnTo>
                <a:lnTo>
                  <a:pt x="1569" y="592"/>
                </a:lnTo>
                <a:lnTo>
                  <a:pt x="1569" y="592"/>
                </a:lnTo>
                <a:lnTo>
                  <a:pt x="1569" y="594"/>
                </a:lnTo>
                <a:lnTo>
                  <a:pt x="1569" y="594"/>
                </a:lnTo>
                <a:lnTo>
                  <a:pt x="1571" y="594"/>
                </a:lnTo>
                <a:lnTo>
                  <a:pt x="1571" y="592"/>
                </a:lnTo>
                <a:lnTo>
                  <a:pt x="1571" y="592"/>
                </a:lnTo>
                <a:lnTo>
                  <a:pt x="1571" y="586"/>
                </a:lnTo>
                <a:lnTo>
                  <a:pt x="1569" y="582"/>
                </a:lnTo>
                <a:lnTo>
                  <a:pt x="1569" y="582"/>
                </a:lnTo>
                <a:lnTo>
                  <a:pt x="1567" y="584"/>
                </a:lnTo>
                <a:close/>
                <a:moveTo>
                  <a:pt x="1563" y="616"/>
                </a:moveTo>
                <a:lnTo>
                  <a:pt x="1563" y="616"/>
                </a:lnTo>
                <a:lnTo>
                  <a:pt x="1561" y="626"/>
                </a:lnTo>
                <a:lnTo>
                  <a:pt x="1561" y="626"/>
                </a:lnTo>
                <a:lnTo>
                  <a:pt x="1561" y="632"/>
                </a:lnTo>
                <a:lnTo>
                  <a:pt x="1563" y="636"/>
                </a:lnTo>
                <a:lnTo>
                  <a:pt x="1563" y="636"/>
                </a:lnTo>
                <a:lnTo>
                  <a:pt x="1567" y="630"/>
                </a:lnTo>
                <a:lnTo>
                  <a:pt x="1567" y="630"/>
                </a:lnTo>
                <a:lnTo>
                  <a:pt x="1567" y="620"/>
                </a:lnTo>
                <a:lnTo>
                  <a:pt x="1567" y="620"/>
                </a:lnTo>
                <a:lnTo>
                  <a:pt x="1567" y="618"/>
                </a:lnTo>
                <a:lnTo>
                  <a:pt x="1565" y="616"/>
                </a:lnTo>
                <a:lnTo>
                  <a:pt x="1563" y="616"/>
                </a:lnTo>
                <a:lnTo>
                  <a:pt x="1563" y="616"/>
                </a:lnTo>
                <a:close/>
                <a:moveTo>
                  <a:pt x="1561" y="690"/>
                </a:moveTo>
                <a:lnTo>
                  <a:pt x="1561" y="690"/>
                </a:lnTo>
                <a:lnTo>
                  <a:pt x="1559" y="692"/>
                </a:lnTo>
                <a:lnTo>
                  <a:pt x="1557" y="696"/>
                </a:lnTo>
                <a:lnTo>
                  <a:pt x="1557" y="696"/>
                </a:lnTo>
                <a:lnTo>
                  <a:pt x="1559" y="696"/>
                </a:lnTo>
                <a:lnTo>
                  <a:pt x="1559" y="696"/>
                </a:lnTo>
                <a:lnTo>
                  <a:pt x="1561" y="692"/>
                </a:lnTo>
                <a:lnTo>
                  <a:pt x="1561" y="692"/>
                </a:lnTo>
                <a:lnTo>
                  <a:pt x="1561" y="690"/>
                </a:lnTo>
                <a:close/>
                <a:moveTo>
                  <a:pt x="1557" y="656"/>
                </a:moveTo>
                <a:lnTo>
                  <a:pt x="1557" y="656"/>
                </a:lnTo>
                <a:lnTo>
                  <a:pt x="1559" y="652"/>
                </a:lnTo>
                <a:lnTo>
                  <a:pt x="1559" y="648"/>
                </a:lnTo>
                <a:lnTo>
                  <a:pt x="1559" y="648"/>
                </a:lnTo>
                <a:lnTo>
                  <a:pt x="1559" y="646"/>
                </a:lnTo>
                <a:lnTo>
                  <a:pt x="1557" y="646"/>
                </a:lnTo>
                <a:lnTo>
                  <a:pt x="1557" y="646"/>
                </a:lnTo>
                <a:lnTo>
                  <a:pt x="1555" y="646"/>
                </a:lnTo>
                <a:lnTo>
                  <a:pt x="1555" y="650"/>
                </a:lnTo>
                <a:lnTo>
                  <a:pt x="1553" y="652"/>
                </a:lnTo>
                <a:lnTo>
                  <a:pt x="1549" y="654"/>
                </a:lnTo>
                <a:lnTo>
                  <a:pt x="1549" y="654"/>
                </a:lnTo>
                <a:lnTo>
                  <a:pt x="1549" y="656"/>
                </a:lnTo>
                <a:lnTo>
                  <a:pt x="1549" y="656"/>
                </a:lnTo>
                <a:lnTo>
                  <a:pt x="1551" y="660"/>
                </a:lnTo>
                <a:lnTo>
                  <a:pt x="1551" y="660"/>
                </a:lnTo>
                <a:lnTo>
                  <a:pt x="1549" y="668"/>
                </a:lnTo>
                <a:lnTo>
                  <a:pt x="1549" y="668"/>
                </a:lnTo>
                <a:lnTo>
                  <a:pt x="1549" y="672"/>
                </a:lnTo>
                <a:lnTo>
                  <a:pt x="1551" y="674"/>
                </a:lnTo>
                <a:lnTo>
                  <a:pt x="1551" y="674"/>
                </a:lnTo>
                <a:lnTo>
                  <a:pt x="1551" y="676"/>
                </a:lnTo>
                <a:lnTo>
                  <a:pt x="1553" y="676"/>
                </a:lnTo>
                <a:lnTo>
                  <a:pt x="1553" y="676"/>
                </a:lnTo>
                <a:lnTo>
                  <a:pt x="1551" y="680"/>
                </a:lnTo>
                <a:lnTo>
                  <a:pt x="1553" y="682"/>
                </a:lnTo>
                <a:lnTo>
                  <a:pt x="1553" y="682"/>
                </a:lnTo>
                <a:lnTo>
                  <a:pt x="1555" y="676"/>
                </a:lnTo>
                <a:lnTo>
                  <a:pt x="1555" y="676"/>
                </a:lnTo>
                <a:lnTo>
                  <a:pt x="1553" y="668"/>
                </a:lnTo>
                <a:lnTo>
                  <a:pt x="1553" y="668"/>
                </a:lnTo>
                <a:lnTo>
                  <a:pt x="1555" y="666"/>
                </a:lnTo>
                <a:lnTo>
                  <a:pt x="1557" y="664"/>
                </a:lnTo>
                <a:lnTo>
                  <a:pt x="1557" y="664"/>
                </a:lnTo>
                <a:lnTo>
                  <a:pt x="1557" y="656"/>
                </a:lnTo>
                <a:close/>
                <a:moveTo>
                  <a:pt x="1541" y="694"/>
                </a:moveTo>
                <a:lnTo>
                  <a:pt x="1541" y="694"/>
                </a:lnTo>
                <a:lnTo>
                  <a:pt x="1543" y="698"/>
                </a:lnTo>
                <a:lnTo>
                  <a:pt x="1543" y="698"/>
                </a:lnTo>
                <a:lnTo>
                  <a:pt x="1543" y="706"/>
                </a:lnTo>
                <a:lnTo>
                  <a:pt x="1545" y="708"/>
                </a:lnTo>
                <a:lnTo>
                  <a:pt x="1549" y="710"/>
                </a:lnTo>
                <a:lnTo>
                  <a:pt x="1549" y="708"/>
                </a:lnTo>
                <a:lnTo>
                  <a:pt x="1549" y="708"/>
                </a:lnTo>
                <a:lnTo>
                  <a:pt x="1547" y="706"/>
                </a:lnTo>
                <a:lnTo>
                  <a:pt x="1547" y="702"/>
                </a:lnTo>
                <a:lnTo>
                  <a:pt x="1547" y="702"/>
                </a:lnTo>
                <a:lnTo>
                  <a:pt x="1547" y="694"/>
                </a:lnTo>
                <a:lnTo>
                  <a:pt x="1547" y="694"/>
                </a:lnTo>
                <a:lnTo>
                  <a:pt x="1549" y="688"/>
                </a:lnTo>
                <a:lnTo>
                  <a:pt x="1551" y="684"/>
                </a:lnTo>
                <a:lnTo>
                  <a:pt x="1551" y="684"/>
                </a:lnTo>
                <a:lnTo>
                  <a:pt x="1545" y="688"/>
                </a:lnTo>
                <a:lnTo>
                  <a:pt x="1543" y="690"/>
                </a:lnTo>
                <a:lnTo>
                  <a:pt x="1541" y="694"/>
                </a:lnTo>
                <a:close/>
                <a:moveTo>
                  <a:pt x="857" y="217"/>
                </a:moveTo>
                <a:lnTo>
                  <a:pt x="857" y="217"/>
                </a:lnTo>
                <a:lnTo>
                  <a:pt x="859" y="217"/>
                </a:lnTo>
                <a:lnTo>
                  <a:pt x="861" y="215"/>
                </a:lnTo>
                <a:lnTo>
                  <a:pt x="861" y="215"/>
                </a:lnTo>
                <a:lnTo>
                  <a:pt x="865" y="211"/>
                </a:lnTo>
                <a:lnTo>
                  <a:pt x="871" y="209"/>
                </a:lnTo>
                <a:lnTo>
                  <a:pt x="871" y="209"/>
                </a:lnTo>
                <a:lnTo>
                  <a:pt x="877" y="207"/>
                </a:lnTo>
                <a:lnTo>
                  <a:pt x="879" y="203"/>
                </a:lnTo>
                <a:lnTo>
                  <a:pt x="881" y="199"/>
                </a:lnTo>
                <a:lnTo>
                  <a:pt x="881" y="199"/>
                </a:lnTo>
                <a:lnTo>
                  <a:pt x="879" y="197"/>
                </a:lnTo>
                <a:lnTo>
                  <a:pt x="877" y="193"/>
                </a:lnTo>
                <a:lnTo>
                  <a:pt x="873" y="189"/>
                </a:lnTo>
                <a:lnTo>
                  <a:pt x="873" y="189"/>
                </a:lnTo>
                <a:lnTo>
                  <a:pt x="871" y="189"/>
                </a:lnTo>
                <a:lnTo>
                  <a:pt x="869" y="189"/>
                </a:lnTo>
                <a:lnTo>
                  <a:pt x="867" y="195"/>
                </a:lnTo>
                <a:lnTo>
                  <a:pt x="865" y="195"/>
                </a:lnTo>
                <a:lnTo>
                  <a:pt x="865" y="191"/>
                </a:lnTo>
                <a:lnTo>
                  <a:pt x="869" y="185"/>
                </a:lnTo>
                <a:lnTo>
                  <a:pt x="869" y="185"/>
                </a:lnTo>
                <a:lnTo>
                  <a:pt x="869" y="183"/>
                </a:lnTo>
                <a:lnTo>
                  <a:pt x="869" y="183"/>
                </a:lnTo>
                <a:lnTo>
                  <a:pt x="867" y="181"/>
                </a:lnTo>
                <a:lnTo>
                  <a:pt x="867" y="181"/>
                </a:lnTo>
                <a:lnTo>
                  <a:pt x="861" y="185"/>
                </a:lnTo>
                <a:lnTo>
                  <a:pt x="861" y="191"/>
                </a:lnTo>
                <a:lnTo>
                  <a:pt x="861" y="191"/>
                </a:lnTo>
                <a:lnTo>
                  <a:pt x="857" y="203"/>
                </a:lnTo>
                <a:lnTo>
                  <a:pt x="857" y="209"/>
                </a:lnTo>
                <a:lnTo>
                  <a:pt x="857" y="209"/>
                </a:lnTo>
                <a:lnTo>
                  <a:pt x="855" y="215"/>
                </a:lnTo>
                <a:lnTo>
                  <a:pt x="855" y="215"/>
                </a:lnTo>
                <a:lnTo>
                  <a:pt x="855" y="217"/>
                </a:lnTo>
                <a:lnTo>
                  <a:pt x="857" y="217"/>
                </a:lnTo>
                <a:close/>
                <a:moveTo>
                  <a:pt x="831" y="169"/>
                </a:moveTo>
                <a:lnTo>
                  <a:pt x="831" y="169"/>
                </a:lnTo>
                <a:lnTo>
                  <a:pt x="831" y="173"/>
                </a:lnTo>
                <a:lnTo>
                  <a:pt x="831" y="173"/>
                </a:lnTo>
                <a:lnTo>
                  <a:pt x="827" y="175"/>
                </a:lnTo>
                <a:lnTo>
                  <a:pt x="825" y="177"/>
                </a:lnTo>
                <a:lnTo>
                  <a:pt x="825" y="177"/>
                </a:lnTo>
                <a:lnTo>
                  <a:pt x="827" y="179"/>
                </a:lnTo>
                <a:lnTo>
                  <a:pt x="829" y="181"/>
                </a:lnTo>
                <a:lnTo>
                  <a:pt x="829" y="183"/>
                </a:lnTo>
                <a:lnTo>
                  <a:pt x="831" y="183"/>
                </a:lnTo>
                <a:lnTo>
                  <a:pt x="831" y="183"/>
                </a:lnTo>
                <a:lnTo>
                  <a:pt x="831" y="189"/>
                </a:lnTo>
                <a:lnTo>
                  <a:pt x="835" y="191"/>
                </a:lnTo>
                <a:lnTo>
                  <a:pt x="835" y="191"/>
                </a:lnTo>
                <a:lnTo>
                  <a:pt x="837" y="191"/>
                </a:lnTo>
                <a:lnTo>
                  <a:pt x="841" y="193"/>
                </a:lnTo>
                <a:lnTo>
                  <a:pt x="843" y="195"/>
                </a:lnTo>
                <a:lnTo>
                  <a:pt x="847" y="197"/>
                </a:lnTo>
                <a:lnTo>
                  <a:pt x="847" y="197"/>
                </a:lnTo>
                <a:lnTo>
                  <a:pt x="853" y="195"/>
                </a:lnTo>
                <a:lnTo>
                  <a:pt x="855" y="193"/>
                </a:lnTo>
                <a:lnTo>
                  <a:pt x="855" y="193"/>
                </a:lnTo>
                <a:lnTo>
                  <a:pt x="853" y="189"/>
                </a:lnTo>
                <a:lnTo>
                  <a:pt x="853" y="185"/>
                </a:lnTo>
                <a:lnTo>
                  <a:pt x="853" y="185"/>
                </a:lnTo>
                <a:lnTo>
                  <a:pt x="853" y="183"/>
                </a:lnTo>
                <a:lnTo>
                  <a:pt x="853" y="183"/>
                </a:lnTo>
                <a:lnTo>
                  <a:pt x="855" y="173"/>
                </a:lnTo>
                <a:lnTo>
                  <a:pt x="855" y="173"/>
                </a:lnTo>
                <a:lnTo>
                  <a:pt x="853" y="169"/>
                </a:lnTo>
                <a:lnTo>
                  <a:pt x="851" y="167"/>
                </a:lnTo>
                <a:lnTo>
                  <a:pt x="851" y="167"/>
                </a:lnTo>
                <a:lnTo>
                  <a:pt x="849" y="167"/>
                </a:lnTo>
                <a:lnTo>
                  <a:pt x="849" y="169"/>
                </a:lnTo>
                <a:lnTo>
                  <a:pt x="849" y="169"/>
                </a:lnTo>
                <a:lnTo>
                  <a:pt x="845" y="175"/>
                </a:lnTo>
                <a:lnTo>
                  <a:pt x="845" y="175"/>
                </a:lnTo>
                <a:lnTo>
                  <a:pt x="843" y="171"/>
                </a:lnTo>
                <a:lnTo>
                  <a:pt x="843" y="171"/>
                </a:lnTo>
                <a:lnTo>
                  <a:pt x="847" y="167"/>
                </a:lnTo>
                <a:lnTo>
                  <a:pt x="847" y="167"/>
                </a:lnTo>
                <a:lnTo>
                  <a:pt x="845" y="165"/>
                </a:lnTo>
                <a:lnTo>
                  <a:pt x="843" y="163"/>
                </a:lnTo>
                <a:lnTo>
                  <a:pt x="843" y="163"/>
                </a:lnTo>
                <a:lnTo>
                  <a:pt x="837" y="165"/>
                </a:lnTo>
                <a:lnTo>
                  <a:pt x="831" y="169"/>
                </a:lnTo>
                <a:close/>
                <a:moveTo>
                  <a:pt x="819" y="157"/>
                </a:moveTo>
                <a:lnTo>
                  <a:pt x="819" y="157"/>
                </a:lnTo>
                <a:lnTo>
                  <a:pt x="821" y="159"/>
                </a:lnTo>
                <a:lnTo>
                  <a:pt x="823" y="161"/>
                </a:lnTo>
                <a:lnTo>
                  <a:pt x="823" y="161"/>
                </a:lnTo>
                <a:lnTo>
                  <a:pt x="825" y="165"/>
                </a:lnTo>
                <a:lnTo>
                  <a:pt x="825" y="167"/>
                </a:lnTo>
                <a:lnTo>
                  <a:pt x="827" y="167"/>
                </a:lnTo>
                <a:lnTo>
                  <a:pt x="827" y="167"/>
                </a:lnTo>
                <a:lnTo>
                  <a:pt x="831" y="167"/>
                </a:lnTo>
                <a:lnTo>
                  <a:pt x="833" y="165"/>
                </a:lnTo>
                <a:lnTo>
                  <a:pt x="835" y="163"/>
                </a:lnTo>
                <a:lnTo>
                  <a:pt x="835" y="163"/>
                </a:lnTo>
                <a:lnTo>
                  <a:pt x="841" y="163"/>
                </a:lnTo>
                <a:lnTo>
                  <a:pt x="843" y="161"/>
                </a:lnTo>
                <a:lnTo>
                  <a:pt x="845" y="159"/>
                </a:lnTo>
                <a:lnTo>
                  <a:pt x="845" y="159"/>
                </a:lnTo>
                <a:lnTo>
                  <a:pt x="843" y="157"/>
                </a:lnTo>
                <a:lnTo>
                  <a:pt x="841" y="153"/>
                </a:lnTo>
                <a:lnTo>
                  <a:pt x="841" y="153"/>
                </a:lnTo>
                <a:lnTo>
                  <a:pt x="843" y="151"/>
                </a:lnTo>
                <a:lnTo>
                  <a:pt x="845" y="149"/>
                </a:lnTo>
                <a:lnTo>
                  <a:pt x="845" y="149"/>
                </a:lnTo>
                <a:lnTo>
                  <a:pt x="843" y="145"/>
                </a:lnTo>
                <a:lnTo>
                  <a:pt x="841" y="144"/>
                </a:lnTo>
                <a:lnTo>
                  <a:pt x="841" y="144"/>
                </a:lnTo>
                <a:lnTo>
                  <a:pt x="839" y="144"/>
                </a:lnTo>
                <a:lnTo>
                  <a:pt x="839" y="140"/>
                </a:lnTo>
                <a:lnTo>
                  <a:pt x="837" y="138"/>
                </a:lnTo>
                <a:lnTo>
                  <a:pt x="835" y="136"/>
                </a:lnTo>
                <a:lnTo>
                  <a:pt x="835" y="136"/>
                </a:lnTo>
                <a:lnTo>
                  <a:pt x="835" y="138"/>
                </a:lnTo>
                <a:lnTo>
                  <a:pt x="835" y="138"/>
                </a:lnTo>
                <a:lnTo>
                  <a:pt x="835" y="138"/>
                </a:lnTo>
                <a:lnTo>
                  <a:pt x="831" y="142"/>
                </a:lnTo>
                <a:lnTo>
                  <a:pt x="831" y="142"/>
                </a:lnTo>
                <a:lnTo>
                  <a:pt x="827" y="142"/>
                </a:lnTo>
                <a:lnTo>
                  <a:pt x="825" y="145"/>
                </a:lnTo>
                <a:lnTo>
                  <a:pt x="825" y="145"/>
                </a:lnTo>
                <a:lnTo>
                  <a:pt x="825" y="147"/>
                </a:lnTo>
                <a:lnTo>
                  <a:pt x="827" y="149"/>
                </a:lnTo>
                <a:lnTo>
                  <a:pt x="827" y="149"/>
                </a:lnTo>
                <a:lnTo>
                  <a:pt x="825" y="153"/>
                </a:lnTo>
                <a:lnTo>
                  <a:pt x="821" y="155"/>
                </a:lnTo>
                <a:lnTo>
                  <a:pt x="821" y="155"/>
                </a:lnTo>
                <a:lnTo>
                  <a:pt x="821" y="157"/>
                </a:lnTo>
                <a:lnTo>
                  <a:pt x="821" y="157"/>
                </a:lnTo>
                <a:lnTo>
                  <a:pt x="819" y="157"/>
                </a:lnTo>
                <a:close/>
                <a:moveTo>
                  <a:pt x="821" y="165"/>
                </a:moveTo>
                <a:lnTo>
                  <a:pt x="821" y="165"/>
                </a:lnTo>
                <a:lnTo>
                  <a:pt x="817" y="167"/>
                </a:lnTo>
                <a:lnTo>
                  <a:pt x="817" y="167"/>
                </a:lnTo>
                <a:lnTo>
                  <a:pt x="817" y="169"/>
                </a:lnTo>
                <a:lnTo>
                  <a:pt x="817" y="169"/>
                </a:lnTo>
                <a:lnTo>
                  <a:pt x="819" y="171"/>
                </a:lnTo>
                <a:lnTo>
                  <a:pt x="821" y="173"/>
                </a:lnTo>
                <a:lnTo>
                  <a:pt x="821" y="173"/>
                </a:lnTo>
                <a:lnTo>
                  <a:pt x="823" y="175"/>
                </a:lnTo>
                <a:lnTo>
                  <a:pt x="823" y="175"/>
                </a:lnTo>
                <a:lnTo>
                  <a:pt x="823" y="175"/>
                </a:lnTo>
                <a:lnTo>
                  <a:pt x="827" y="173"/>
                </a:lnTo>
                <a:lnTo>
                  <a:pt x="827" y="171"/>
                </a:lnTo>
                <a:lnTo>
                  <a:pt x="827" y="171"/>
                </a:lnTo>
                <a:lnTo>
                  <a:pt x="827" y="169"/>
                </a:lnTo>
                <a:lnTo>
                  <a:pt x="825" y="167"/>
                </a:lnTo>
                <a:lnTo>
                  <a:pt x="821" y="165"/>
                </a:lnTo>
                <a:close/>
                <a:moveTo>
                  <a:pt x="817" y="142"/>
                </a:moveTo>
                <a:lnTo>
                  <a:pt x="817" y="142"/>
                </a:lnTo>
                <a:lnTo>
                  <a:pt x="819" y="140"/>
                </a:lnTo>
                <a:lnTo>
                  <a:pt x="821" y="140"/>
                </a:lnTo>
                <a:lnTo>
                  <a:pt x="821" y="140"/>
                </a:lnTo>
                <a:lnTo>
                  <a:pt x="819" y="136"/>
                </a:lnTo>
                <a:lnTo>
                  <a:pt x="819" y="136"/>
                </a:lnTo>
                <a:lnTo>
                  <a:pt x="815" y="136"/>
                </a:lnTo>
                <a:lnTo>
                  <a:pt x="815" y="138"/>
                </a:lnTo>
                <a:lnTo>
                  <a:pt x="815" y="138"/>
                </a:lnTo>
                <a:lnTo>
                  <a:pt x="815" y="140"/>
                </a:lnTo>
                <a:lnTo>
                  <a:pt x="817" y="142"/>
                </a:lnTo>
                <a:close/>
                <a:moveTo>
                  <a:pt x="1309" y="588"/>
                </a:moveTo>
                <a:lnTo>
                  <a:pt x="1309" y="584"/>
                </a:lnTo>
                <a:lnTo>
                  <a:pt x="1309" y="584"/>
                </a:lnTo>
                <a:lnTo>
                  <a:pt x="1305" y="588"/>
                </a:lnTo>
                <a:lnTo>
                  <a:pt x="1305" y="588"/>
                </a:lnTo>
                <a:lnTo>
                  <a:pt x="1309" y="588"/>
                </a:lnTo>
                <a:close/>
                <a:moveTo>
                  <a:pt x="1323" y="588"/>
                </a:moveTo>
                <a:lnTo>
                  <a:pt x="1321" y="576"/>
                </a:lnTo>
                <a:lnTo>
                  <a:pt x="1313" y="584"/>
                </a:lnTo>
                <a:lnTo>
                  <a:pt x="1313" y="584"/>
                </a:lnTo>
                <a:lnTo>
                  <a:pt x="1315" y="586"/>
                </a:lnTo>
                <a:lnTo>
                  <a:pt x="1313" y="588"/>
                </a:lnTo>
                <a:lnTo>
                  <a:pt x="1323" y="588"/>
                </a:lnTo>
                <a:close/>
              </a:path>
            </a:pathLst>
          </a:custGeom>
          <a:gradFill>
            <a:gsLst>
              <a:gs pos="0">
                <a:srgbClr val="FEE599"/>
              </a:gs>
              <a:gs pos="75000">
                <a:srgbClr val="FEE599">
                  <a:alpha val="32941"/>
                </a:srgbClr>
              </a:gs>
              <a:gs pos="100000">
                <a:srgbClr val="FEE599">
                  <a:alpha val="32941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8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8"/>
          <p:cNvSpPr txBox="1"/>
          <p:nvPr>
            <p:ph type="title"/>
          </p:nvPr>
        </p:nvSpPr>
        <p:spPr>
          <a:xfrm>
            <a:off x="513347" y="365125"/>
            <a:ext cx="1121773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Все регионы для выравнивания климатогеографических условий разбиты </a:t>
            </a:r>
            <a:br>
              <a:rPr b="1" lang="ru-RU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на </a:t>
            </a: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территориальные зоны</a:t>
            </a:r>
            <a:endParaRPr b="1" sz="5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8"/>
          <p:cNvSpPr txBox="1"/>
          <p:nvPr>
            <p:ph idx="1" type="body"/>
          </p:nvPr>
        </p:nvSpPr>
        <p:spPr>
          <a:xfrm>
            <a:off x="693821" y="2579059"/>
            <a:ext cx="5079658" cy="404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rabicPeriod"/>
            </a:pPr>
            <a:r>
              <a:rPr b="1" lang="ru-RU">
                <a:solidFill>
                  <a:srgbClr val="FF0000"/>
                </a:solidFill>
              </a:rPr>
              <a:t>Центральная</a:t>
            </a:r>
            <a:r>
              <a:rPr lang="ru-RU">
                <a:solidFill>
                  <a:srgbClr val="FF0000"/>
                </a:solidFill>
              </a:rPr>
              <a:t>,</a:t>
            </a:r>
            <a:r>
              <a:rPr lang="ru-RU"/>
              <a:t> включает: Центральный, Приволжский </a:t>
            </a:r>
            <a:br>
              <a:rPr lang="ru-RU"/>
            </a:br>
            <a:r>
              <a:rPr lang="ru-RU"/>
              <a:t>и Северо-Западный федеральные округа</a:t>
            </a:r>
            <a:br>
              <a:rPr lang="ru-RU"/>
            </a:b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AutoNum type="arabicPeriod"/>
            </a:pPr>
            <a:r>
              <a:rPr b="1" lang="ru-RU">
                <a:solidFill>
                  <a:srgbClr val="FF0000"/>
                </a:solidFill>
              </a:rPr>
              <a:t>Южная</a:t>
            </a:r>
            <a:r>
              <a:rPr lang="ru-RU">
                <a:solidFill>
                  <a:srgbClr val="FF0000"/>
                </a:solidFill>
              </a:rPr>
              <a:t>,</a:t>
            </a:r>
            <a:r>
              <a:rPr lang="ru-RU"/>
              <a:t> </a:t>
            </a:r>
            <a:br>
              <a:rPr lang="ru-RU"/>
            </a:br>
            <a:r>
              <a:rPr lang="ru-RU"/>
              <a:t>включает Южный </a:t>
            </a:r>
            <a:br>
              <a:rPr lang="ru-RU"/>
            </a:br>
            <a:r>
              <a:rPr lang="ru-RU"/>
              <a:t>и Северо-Кавказский федеральные округа</a:t>
            </a:r>
            <a:endParaRPr/>
          </a:p>
        </p:txBody>
      </p:sp>
      <p:sp>
        <p:nvSpPr>
          <p:cNvPr id="371" name="Google Shape;371;p18"/>
          <p:cNvSpPr txBox="1"/>
          <p:nvPr/>
        </p:nvSpPr>
        <p:spPr>
          <a:xfrm>
            <a:off x="6087294" y="2579059"/>
            <a:ext cx="5643787" cy="404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AutoNum type="arabicPeriod" startAt="3"/>
            </a:pPr>
            <a:r>
              <a:rPr b="1"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Уральская, Сибирская,  Дальний Восток</a:t>
            </a:r>
            <a:r>
              <a:rPr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включает   Уральский, Сибирский </a:t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Дальневосточный федеральные округа</a:t>
            </a:r>
            <a:endParaRPr/>
          </a:p>
          <a:p>
            <a:pPr indent="-514350" lvl="0" marL="5143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AutoNum type="arabicPeriod" startAt="3"/>
            </a:pPr>
            <a:r>
              <a:rPr b="1" lang="ru-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Арктическая</a:t>
            </a: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включает регионы </a:t>
            </a:r>
            <a:b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Арктической зоны РФ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9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9"/>
          <p:cNvSpPr txBox="1"/>
          <p:nvPr>
            <p:ph type="title"/>
          </p:nvPr>
        </p:nvSpPr>
        <p:spPr>
          <a:xfrm>
            <a:off x="6668428" y="365125"/>
            <a:ext cx="5266898" cy="2225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Центральная зона – поздравляем </a:t>
            </a: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Республику </a:t>
            </a:r>
            <a:b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Марий-Эл!</a:t>
            </a:r>
            <a:endParaRPr/>
          </a:p>
        </p:txBody>
      </p:sp>
      <p:grpSp>
        <p:nvGrpSpPr>
          <p:cNvPr id="378" name="Google Shape;378;p19"/>
          <p:cNvGrpSpPr/>
          <p:nvPr/>
        </p:nvGrpSpPr>
        <p:grpSpPr>
          <a:xfrm>
            <a:off x="102974" y="365125"/>
            <a:ext cx="6343184" cy="6376969"/>
            <a:chOff x="102974" y="365125"/>
            <a:chExt cx="6343184" cy="6376969"/>
          </a:xfrm>
        </p:grpSpPr>
        <p:pic>
          <p:nvPicPr>
            <p:cNvPr id="379" name="Google Shape;379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5244" y="365125"/>
              <a:ext cx="6120914" cy="63769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19"/>
            <p:cNvSpPr/>
            <p:nvPr/>
          </p:nvSpPr>
          <p:spPr>
            <a:xfrm>
              <a:off x="102974" y="365125"/>
              <a:ext cx="6208616" cy="292797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1" name="Google Shape;38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373" y="3309061"/>
            <a:ext cx="2618073" cy="1636296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0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0"/>
          <p:cNvSpPr txBox="1"/>
          <p:nvPr>
            <p:ph type="title"/>
          </p:nvPr>
        </p:nvSpPr>
        <p:spPr>
          <a:xfrm>
            <a:off x="6875511" y="678000"/>
            <a:ext cx="5123984" cy="2225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Calibri"/>
              <a:buNone/>
            </a:pPr>
            <a: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Южная зона – </a:t>
            </a:r>
            <a:b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еще раз поздравляем </a:t>
            </a: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Республику Ингушетия!</a:t>
            </a:r>
            <a:endParaRPr/>
          </a:p>
        </p:txBody>
      </p:sp>
      <p:pic>
        <p:nvPicPr>
          <p:cNvPr id="388" name="Google Shape;38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132" y="699266"/>
            <a:ext cx="6503339" cy="559002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0"/>
          <p:cNvSpPr/>
          <p:nvPr/>
        </p:nvSpPr>
        <p:spPr>
          <a:xfrm>
            <a:off x="34092" y="699266"/>
            <a:ext cx="6208616" cy="40470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20"/>
          <p:cNvPicPr preferRelativeResize="0"/>
          <p:nvPr/>
        </p:nvPicPr>
        <p:blipFill rotWithShape="1">
          <a:blip r:embed="rId5">
            <a:alphaModFix/>
          </a:blip>
          <a:srcRect b="18363" l="0" r="0" t="7250"/>
          <a:stretch/>
        </p:blipFill>
        <p:spPr>
          <a:xfrm>
            <a:off x="7035932" y="3424989"/>
            <a:ext cx="2576337" cy="1494818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1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1"/>
          <p:cNvSpPr txBox="1"/>
          <p:nvPr>
            <p:ph type="title"/>
          </p:nvPr>
        </p:nvSpPr>
        <p:spPr>
          <a:xfrm>
            <a:off x="6669532" y="152503"/>
            <a:ext cx="5185318" cy="2080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Уральская зона – поздравляем </a:t>
            </a:r>
            <a:b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Томскую область!</a:t>
            </a:r>
            <a:endParaRPr/>
          </a:p>
        </p:txBody>
      </p:sp>
      <p:pic>
        <p:nvPicPr>
          <p:cNvPr id="397" name="Google Shape;39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41" y="269461"/>
            <a:ext cx="6279424" cy="612091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1"/>
          <p:cNvSpPr/>
          <p:nvPr/>
        </p:nvSpPr>
        <p:spPr>
          <a:xfrm>
            <a:off x="102974" y="365125"/>
            <a:ext cx="6208616" cy="29279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21"/>
          <p:cNvPicPr preferRelativeResize="0"/>
          <p:nvPr/>
        </p:nvPicPr>
        <p:blipFill rotWithShape="1">
          <a:blip r:embed="rId5">
            <a:alphaModFix/>
          </a:blip>
          <a:srcRect b="26472" l="8906" r="7221" t="15052"/>
          <a:stretch/>
        </p:blipFill>
        <p:spPr>
          <a:xfrm>
            <a:off x="6833936" y="3010320"/>
            <a:ext cx="2512083" cy="175133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2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2"/>
          <p:cNvSpPr txBox="1"/>
          <p:nvPr>
            <p:ph type="title"/>
          </p:nvPr>
        </p:nvSpPr>
        <p:spPr>
          <a:xfrm>
            <a:off x="6668428" y="913795"/>
            <a:ext cx="5185318" cy="22259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Calibri"/>
              <a:buNone/>
            </a:pPr>
            <a:r>
              <a:rPr lang="ru-RU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Арктическая зона – поздравляем </a:t>
            </a:r>
            <a:r>
              <a:rPr b="1" lang="ru-RU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Архангельскую область!</a:t>
            </a:r>
            <a:endParaRPr/>
          </a:p>
        </p:txBody>
      </p:sp>
      <p:pic>
        <p:nvPicPr>
          <p:cNvPr id="406" name="Google Shape;40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645" y="913795"/>
            <a:ext cx="6120914" cy="536494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/>
          <p:nvPr/>
        </p:nvSpPr>
        <p:spPr>
          <a:xfrm>
            <a:off x="81776" y="913795"/>
            <a:ext cx="6208616" cy="48297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1381" y="3424989"/>
            <a:ext cx="2522108" cy="1681405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3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3"/>
          <p:cNvSpPr txBox="1"/>
          <p:nvPr>
            <p:ph type="title"/>
          </p:nvPr>
        </p:nvSpPr>
        <p:spPr>
          <a:xfrm>
            <a:off x="599655" y="3330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800"/>
              <a:buFont typeface="Calibri"/>
              <a:buNone/>
            </a:pPr>
            <a:r>
              <a:rPr b="1" lang="ru-RU" sz="4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Призы для регионов</a:t>
            </a:r>
            <a:endParaRPr/>
          </a:p>
        </p:txBody>
      </p:sp>
      <p:sp>
        <p:nvSpPr>
          <p:cNvPr id="415" name="Google Shape;415;p23"/>
          <p:cNvSpPr txBox="1"/>
          <p:nvPr>
            <p:ph idx="1" type="body"/>
          </p:nvPr>
        </p:nvSpPr>
        <p:spPr>
          <a:xfrm>
            <a:off x="774031" y="2066256"/>
            <a:ext cx="902769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3600"/>
              <a:buFont typeface="Noto Sans Symbols"/>
              <a:buChar char="✔"/>
            </a:pPr>
            <a:r>
              <a:rPr b="1" lang="ru-RU" sz="3600">
                <a:solidFill>
                  <a:srgbClr val="7F6000"/>
                </a:solidFill>
              </a:rPr>
              <a:t>1 место по РФ  – </a:t>
            </a:r>
            <a:br>
              <a:rPr lang="ru-RU" sz="3600"/>
            </a:br>
            <a:r>
              <a:rPr b="1" lang="ru-RU" sz="3600">
                <a:solidFill>
                  <a:srgbClr val="FF0000"/>
                </a:solidFill>
              </a:rPr>
              <a:t>100 подписок </a:t>
            </a:r>
            <a:br>
              <a:rPr b="1" lang="ru-RU" sz="3600">
                <a:solidFill>
                  <a:srgbClr val="FF0000"/>
                </a:solidFill>
              </a:rPr>
            </a:br>
            <a:r>
              <a:rPr lang="ru-RU" sz="3600"/>
              <a:t>на цифровые библиотеки специалистов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3600"/>
              <a:buFont typeface="Noto Sans Symbols"/>
              <a:buChar char="✔"/>
            </a:pPr>
            <a:r>
              <a:rPr b="1" lang="ru-RU" sz="3600">
                <a:solidFill>
                  <a:srgbClr val="7F6000"/>
                </a:solidFill>
              </a:rPr>
              <a:t>1 места по отельным зонам РФ – </a:t>
            </a:r>
            <a:br>
              <a:rPr lang="ru-RU" sz="3600"/>
            </a:br>
            <a:r>
              <a:rPr b="1" lang="ru-RU" sz="3600">
                <a:solidFill>
                  <a:srgbClr val="FF0000"/>
                </a:solidFill>
              </a:rPr>
              <a:t>по 100 подписок</a:t>
            </a:r>
            <a:r>
              <a:rPr lang="ru-RU" sz="3600">
                <a:solidFill>
                  <a:srgbClr val="000000"/>
                </a:solidFill>
              </a:rPr>
              <a:t> </a:t>
            </a:r>
            <a:br>
              <a:rPr lang="ru-RU" sz="3600">
                <a:solidFill>
                  <a:srgbClr val="000000"/>
                </a:solidFill>
              </a:rPr>
            </a:br>
            <a:r>
              <a:rPr lang="ru-RU" sz="3600">
                <a:solidFill>
                  <a:srgbClr val="000000"/>
                </a:solidFill>
              </a:rPr>
              <a:t>на цифровые библиотеки специалистов</a:t>
            </a:r>
            <a:endParaRPr sz="3600"/>
          </a:p>
        </p:txBody>
      </p:sp>
      <p:pic>
        <p:nvPicPr>
          <p:cNvPr id="416" name="Google Shape;4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6340" y="574157"/>
            <a:ext cx="3390473" cy="6283843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4"/>
          <p:cNvSpPr txBox="1"/>
          <p:nvPr>
            <p:ph type="title"/>
          </p:nvPr>
        </p:nvSpPr>
        <p:spPr>
          <a:xfrm>
            <a:off x="292768" y="2420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5400"/>
              <a:buFont typeface="Calibri"/>
              <a:buNone/>
            </a:pPr>
            <a:r>
              <a:rPr b="1" lang="ru-RU" sz="5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Спасибо команде </a:t>
            </a:r>
            <a:r>
              <a:rPr lang="ru-RU"/>
              <a:t>	</a:t>
            </a:r>
            <a:endParaRPr/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48" y="1350932"/>
            <a:ext cx="6521569" cy="526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406400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52999" kx="0" rotWithShape="0" algn="bl" stA="22000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ca9916c0f_0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g12ca9916c0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75" y="0"/>
            <a:ext cx="116006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/>
          <p:nvPr/>
        </p:nvSpPr>
        <p:spPr>
          <a:xfrm>
            <a:off x="6295482" y="2528563"/>
            <a:ext cx="5692079" cy="4139767"/>
          </a:xfrm>
          <a:prstGeom prst="rect">
            <a:avLst/>
          </a:prstGeom>
          <a:gradFill>
            <a:gsLst>
              <a:gs pos="0">
                <a:srgbClr val="BF9000"/>
              </a:gs>
              <a:gs pos="55000">
                <a:srgbClr val="BF9000"/>
              </a:gs>
              <a:gs pos="100000">
                <a:srgbClr val="FFD966"/>
              </a:gs>
            </a:gsLst>
            <a:lin ang="27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394154" y="2528563"/>
            <a:ext cx="5445172" cy="4139767"/>
          </a:xfrm>
          <a:prstGeom prst="rect">
            <a:avLst/>
          </a:prstGeom>
          <a:gradFill>
            <a:gsLst>
              <a:gs pos="0">
                <a:srgbClr val="2A4B86"/>
              </a:gs>
              <a:gs pos="51000">
                <a:srgbClr val="2A4B86"/>
              </a:gs>
              <a:gs pos="100000">
                <a:srgbClr val="4875C5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1100299" y="4039312"/>
            <a:ext cx="4758851" cy="2629017"/>
          </a:xfrm>
          <a:custGeom>
            <a:rect b="b" l="l" r="r" t="t"/>
            <a:pathLst>
              <a:path extrusionOk="0" h="869" w="1573">
                <a:moveTo>
                  <a:pt x="48" y="584"/>
                </a:move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6"/>
                </a:lnTo>
                <a:lnTo>
                  <a:pt x="42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38" y="576"/>
                </a:lnTo>
                <a:lnTo>
                  <a:pt x="38" y="576"/>
                </a:lnTo>
                <a:lnTo>
                  <a:pt x="38" y="574"/>
                </a:lnTo>
                <a:lnTo>
                  <a:pt x="38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58"/>
                </a:lnTo>
                <a:lnTo>
                  <a:pt x="38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2"/>
                </a:lnTo>
                <a:lnTo>
                  <a:pt x="42" y="552"/>
                </a:lnTo>
                <a:lnTo>
                  <a:pt x="44" y="552"/>
                </a:lnTo>
                <a:lnTo>
                  <a:pt x="44" y="552"/>
                </a:lnTo>
                <a:lnTo>
                  <a:pt x="42" y="552"/>
                </a:lnTo>
                <a:lnTo>
                  <a:pt x="42" y="552"/>
                </a:lnTo>
                <a:lnTo>
                  <a:pt x="42" y="554"/>
                </a:lnTo>
                <a:lnTo>
                  <a:pt x="42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60"/>
                </a:lnTo>
                <a:lnTo>
                  <a:pt x="38" y="560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6"/>
                </a:lnTo>
                <a:lnTo>
                  <a:pt x="36" y="566"/>
                </a:lnTo>
                <a:lnTo>
                  <a:pt x="36" y="568"/>
                </a:lnTo>
                <a:lnTo>
                  <a:pt x="36" y="568"/>
                </a:lnTo>
                <a:lnTo>
                  <a:pt x="36" y="570"/>
                </a:lnTo>
                <a:lnTo>
                  <a:pt x="36" y="570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4"/>
                </a:lnTo>
                <a:lnTo>
                  <a:pt x="34" y="574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2" y="570"/>
                </a:lnTo>
                <a:lnTo>
                  <a:pt x="32" y="570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4" y="558"/>
                </a:lnTo>
                <a:lnTo>
                  <a:pt x="34" y="558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4" y="546"/>
                </a:lnTo>
                <a:lnTo>
                  <a:pt x="34" y="546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28" y="538"/>
                </a:lnTo>
                <a:lnTo>
                  <a:pt x="28" y="538"/>
                </a:lnTo>
                <a:lnTo>
                  <a:pt x="30" y="540"/>
                </a:lnTo>
                <a:lnTo>
                  <a:pt x="30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4" y="536"/>
                </a:lnTo>
                <a:lnTo>
                  <a:pt x="14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4"/>
                </a:lnTo>
                <a:lnTo>
                  <a:pt x="10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6" y="534"/>
                </a:lnTo>
                <a:lnTo>
                  <a:pt x="6" y="534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4" y="536"/>
                </a:lnTo>
                <a:lnTo>
                  <a:pt x="4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0"/>
                </a:lnTo>
                <a:lnTo>
                  <a:pt x="10" y="540"/>
                </a:lnTo>
                <a:lnTo>
                  <a:pt x="10" y="540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8" y="544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10" y="546"/>
                </a:lnTo>
                <a:lnTo>
                  <a:pt x="10" y="546"/>
                </a:lnTo>
                <a:lnTo>
                  <a:pt x="10" y="548"/>
                </a:lnTo>
                <a:lnTo>
                  <a:pt x="10" y="548"/>
                </a:lnTo>
                <a:lnTo>
                  <a:pt x="8" y="548"/>
                </a:lnTo>
                <a:lnTo>
                  <a:pt x="8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8"/>
                </a:lnTo>
                <a:lnTo>
                  <a:pt x="6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2" y="558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68"/>
                </a:lnTo>
                <a:lnTo>
                  <a:pt x="6" y="568"/>
                </a:lnTo>
                <a:lnTo>
                  <a:pt x="8" y="568"/>
                </a:lnTo>
                <a:lnTo>
                  <a:pt x="8" y="568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8" y="570"/>
                </a:lnTo>
                <a:lnTo>
                  <a:pt x="18" y="570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80"/>
                </a:lnTo>
                <a:lnTo>
                  <a:pt x="34" y="580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4"/>
                </a:lnTo>
                <a:lnTo>
                  <a:pt x="42" y="584"/>
                </a:lnTo>
                <a:lnTo>
                  <a:pt x="42" y="586"/>
                </a:lnTo>
                <a:lnTo>
                  <a:pt x="42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close/>
                <a:moveTo>
                  <a:pt x="1101" y="235"/>
                </a:moveTo>
                <a:lnTo>
                  <a:pt x="1103" y="237"/>
                </a:lnTo>
                <a:lnTo>
                  <a:pt x="1103" y="237"/>
                </a:lnTo>
                <a:lnTo>
                  <a:pt x="1105" y="233"/>
                </a:lnTo>
                <a:lnTo>
                  <a:pt x="1105" y="233"/>
                </a:lnTo>
                <a:lnTo>
                  <a:pt x="1109" y="231"/>
                </a:lnTo>
                <a:lnTo>
                  <a:pt x="1113" y="231"/>
                </a:lnTo>
                <a:lnTo>
                  <a:pt x="1113" y="231"/>
                </a:lnTo>
                <a:lnTo>
                  <a:pt x="1119" y="229"/>
                </a:lnTo>
                <a:lnTo>
                  <a:pt x="1121" y="227"/>
                </a:lnTo>
                <a:lnTo>
                  <a:pt x="1121" y="225"/>
                </a:lnTo>
                <a:lnTo>
                  <a:pt x="1121" y="225"/>
                </a:lnTo>
                <a:lnTo>
                  <a:pt x="1121" y="221"/>
                </a:lnTo>
                <a:lnTo>
                  <a:pt x="1117" y="219"/>
                </a:lnTo>
                <a:lnTo>
                  <a:pt x="1107" y="219"/>
                </a:lnTo>
                <a:lnTo>
                  <a:pt x="1107" y="219"/>
                </a:lnTo>
                <a:lnTo>
                  <a:pt x="1105" y="221"/>
                </a:lnTo>
                <a:lnTo>
                  <a:pt x="1103" y="225"/>
                </a:lnTo>
                <a:lnTo>
                  <a:pt x="1103" y="225"/>
                </a:lnTo>
                <a:lnTo>
                  <a:pt x="1103" y="229"/>
                </a:lnTo>
                <a:lnTo>
                  <a:pt x="1105" y="231"/>
                </a:lnTo>
                <a:lnTo>
                  <a:pt x="1105" y="231"/>
                </a:lnTo>
                <a:lnTo>
                  <a:pt x="1103" y="233"/>
                </a:lnTo>
                <a:lnTo>
                  <a:pt x="1101" y="235"/>
                </a:lnTo>
                <a:close/>
                <a:moveTo>
                  <a:pt x="1109" y="179"/>
                </a:moveTo>
                <a:lnTo>
                  <a:pt x="1109" y="179"/>
                </a:lnTo>
                <a:lnTo>
                  <a:pt x="1117" y="179"/>
                </a:lnTo>
                <a:lnTo>
                  <a:pt x="1117" y="179"/>
                </a:lnTo>
                <a:lnTo>
                  <a:pt x="1119" y="179"/>
                </a:lnTo>
                <a:lnTo>
                  <a:pt x="1119" y="179"/>
                </a:lnTo>
                <a:lnTo>
                  <a:pt x="1121" y="177"/>
                </a:lnTo>
                <a:lnTo>
                  <a:pt x="1123" y="175"/>
                </a:lnTo>
                <a:lnTo>
                  <a:pt x="1123" y="175"/>
                </a:lnTo>
                <a:lnTo>
                  <a:pt x="1127" y="175"/>
                </a:lnTo>
                <a:lnTo>
                  <a:pt x="1129" y="171"/>
                </a:lnTo>
                <a:lnTo>
                  <a:pt x="1131" y="165"/>
                </a:lnTo>
                <a:lnTo>
                  <a:pt x="1131" y="165"/>
                </a:lnTo>
                <a:lnTo>
                  <a:pt x="1131" y="163"/>
                </a:lnTo>
                <a:lnTo>
                  <a:pt x="1131" y="163"/>
                </a:lnTo>
                <a:lnTo>
                  <a:pt x="1129" y="161"/>
                </a:lnTo>
                <a:lnTo>
                  <a:pt x="1129" y="161"/>
                </a:lnTo>
                <a:lnTo>
                  <a:pt x="1125" y="161"/>
                </a:lnTo>
                <a:lnTo>
                  <a:pt x="1119" y="163"/>
                </a:lnTo>
                <a:lnTo>
                  <a:pt x="1119" y="163"/>
                </a:lnTo>
                <a:lnTo>
                  <a:pt x="1117" y="167"/>
                </a:lnTo>
                <a:lnTo>
                  <a:pt x="1115" y="167"/>
                </a:lnTo>
                <a:lnTo>
                  <a:pt x="1115" y="167"/>
                </a:lnTo>
                <a:lnTo>
                  <a:pt x="1115" y="165"/>
                </a:lnTo>
                <a:lnTo>
                  <a:pt x="1113" y="165"/>
                </a:lnTo>
                <a:lnTo>
                  <a:pt x="1113" y="165"/>
                </a:lnTo>
                <a:lnTo>
                  <a:pt x="1111" y="167"/>
                </a:lnTo>
                <a:lnTo>
                  <a:pt x="1109" y="169"/>
                </a:lnTo>
                <a:lnTo>
                  <a:pt x="1107" y="173"/>
                </a:lnTo>
                <a:lnTo>
                  <a:pt x="1107" y="173"/>
                </a:lnTo>
                <a:lnTo>
                  <a:pt x="1105" y="171"/>
                </a:lnTo>
                <a:lnTo>
                  <a:pt x="1105" y="169"/>
                </a:lnTo>
                <a:lnTo>
                  <a:pt x="1103" y="169"/>
                </a:lnTo>
                <a:lnTo>
                  <a:pt x="1103" y="169"/>
                </a:lnTo>
                <a:lnTo>
                  <a:pt x="1103" y="171"/>
                </a:lnTo>
                <a:lnTo>
                  <a:pt x="1103" y="171"/>
                </a:lnTo>
                <a:lnTo>
                  <a:pt x="1105" y="177"/>
                </a:lnTo>
                <a:lnTo>
                  <a:pt x="1109" y="179"/>
                </a:lnTo>
                <a:close/>
                <a:moveTo>
                  <a:pt x="1057" y="201"/>
                </a:moveTo>
                <a:lnTo>
                  <a:pt x="1057" y="201"/>
                </a:lnTo>
                <a:lnTo>
                  <a:pt x="1059" y="203"/>
                </a:lnTo>
                <a:lnTo>
                  <a:pt x="1059" y="205"/>
                </a:lnTo>
                <a:lnTo>
                  <a:pt x="1063" y="205"/>
                </a:lnTo>
                <a:lnTo>
                  <a:pt x="1063" y="205"/>
                </a:lnTo>
                <a:lnTo>
                  <a:pt x="1063" y="209"/>
                </a:lnTo>
                <a:lnTo>
                  <a:pt x="1063" y="209"/>
                </a:lnTo>
                <a:lnTo>
                  <a:pt x="1065" y="213"/>
                </a:lnTo>
                <a:lnTo>
                  <a:pt x="1069" y="215"/>
                </a:lnTo>
                <a:lnTo>
                  <a:pt x="1075" y="215"/>
                </a:lnTo>
                <a:lnTo>
                  <a:pt x="1075" y="215"/>
                </a:lnTo>
                <a:lnTo>
                  <a:pt x="1077" y="217"/>
                </a:lnTo>
                <a:lnTo>
                  <a:pt x="1079" y="217"/>
                </a:lnTo>
                <a:lnTo>
                  <a:pt x="1079" y="217"/>
                </a:lnTo>
                <a:lnTo>
                  <a:pt x="1081" y="217"/>
                </a:lnTo>
                <a:lnTo>
                  <a:pt x="1083" y="215"/>
                </a:lnTo>
                <a:lnTo>
                  <a:pt x="1083" y="215"/>
                </a:lnTo>
                <a:lnTo>
                  <a:pt x="1081" y="209"/>
                </a:lnTo>
                <a:lnTo>
                  <a:pt x="1081" y="209"/>
                </a:lnTo>
                <a:lnTo>
                  <a:pt x="1081" y="209"/>
                </a:lnTo>
                <a:lnTo>
                  <a:pt x="1085" y="207"/>
                </a:lnTo>
                <a:lnTo>
                  <a:pt x="1087" y="205"/>
                </a:lnTo>
                <a:lnTo>
                  <a:pt x="1089" y="201"/>
                </a:lnTo>
                <a:lnTo>
                  <a:pt x="1089" y="201"/>
                </a:lnTo>
                <a:lnTo>
                  <a:pt x="1091" y="199"/>
                </a:lnTo>
                <a:lnTo>
                  <a:pt x="1095" y="199"/>
                </a:lnTo>
                <a:lnTo>
                  <a:pt x="1097" y="199"/>
                </a:lnTo>
                <a:lnTo>
                  <a:pt x="1099" y="197"/>
                </a:lnTo>
                <a:lnTo>
                  <a:pt x="1099" y="197"/>
                </a:lnTo>
                <a:lnTo>
                  <a:pt x="1099" y="193"/>
                </a:lnTo>
                <a:lnTo>
                  <a:pt x="1099" y="193"/>
                </a:lnTo>
                <a:lnTo>
                  <a:pt x="1095" y="193"/>
                </a:lnTo>
                <a:lnTo>
                  <a:pt x="1095" y="193"/>
                </a:lnTo>
                <a:lnTo>
                  <a:pt x="1093" y="193"/>
                </a:lnTo>
                <a:lnTo>
                  <a:pt x="1093" y="193"/>
                </a:lnTo>
                <a:lnTo>
                  <a:pt x="1089" y="193"/>
                </a:lnTo>
                <a:lnTo>
                  <a:pt x="1087" y="191"/>
                </a:lnTo>
                <a:lnTo>
                  <a:pt x="1085" y="187"/>
                </a:lnTo>
                <a:lnTo>
                  <a:pt x="1083" y="185"/>
                </a:lnTo>
                <a:lnTo>
                  <a:pt x="1083" y="185"/>
                </a:lnTo>
                <a:lnTo>
                  <a:pt x="1085" y="181"/>
                </a:lnTo>
                <a:lnTo>
                  <a:pt x="1085" y="181"/>
                </a:lnTo>
                <a:lnTo>
                  <a:pt x="1087" y="181"/>
                </a:lnTo>
                <a:lnTo>
                  <a:pt x="1087" y="181"/>
                </a:lnTo>
                <a:lnTo>
                  <a:pt x="1089" y="187"/>
                </a:lnTo>
                <a:lnTo>
                  <a:pt x="1091" y="191"/>
                </a:lnTo>
                <a:lnTo>
                  <a:pt x="1093" y="191"/>
                </a:lnTo>
                <a:lnTo>
                  <a:pt x="1093" y="191"/>
                </a:lnTo>
                <a:lnTo>
                  <a:pt x="1097" y="191"/>
                </a:lnTo>
                <a:lnTo>
                  <a:pt x="1101" y="189"/>
                </a:lnTo>
                <a:lnTo>
                  <a:pt x="1101" y="189"/>
                </a:lnTo>
                <a:lnTo>
                  <a:pt x="1099" y="181"/>
                </a:lnTo>
                <a:lnTo>
                  <a:pt x="1099" y="181"/>
                </a:lnTo>
                <a:lnTo>
                  <a:pt x="1099" y="181"/>
                </a:lnTo>
                <a:lnTo>
                  <a:pt x="1097" y="179"/>
                </a:lnTo>
                <a:lnTo>
                  <a:pt x="1097" y="177"/>
                </a:lnTo>
                <a:lnTo>
                  <a:pt x="1095" y="175"/>
                </a:lnTo>
                <a:lnTo>
                  <a:pt x="1095" y="175"/>
                </a:lnTo>
                <a:lnTo>
                  <a:pt x="1087" y="175"/>
                </a:lnTo>
                <a:lnTo>
                  <a:pt x="1087" y="175"/>
                </a:lnTo>
                <a:lnTo>
                  <a:pt x="1083" y="177"/>
                </a:lnTo>
                <a:lnTo>
                  <a:pt x="1081" y="179"/>
                </a:lnTo>
                <a:lnTo>
                  <a:pt x="1079" y="179"/>
                </a:lnTo>
                <a:lnTo>
                  <a:pt x="1079" y="179"/>
                </a:lnTo>
                <a:lnTo>
                  <a:pt x="1075" y="179"/>
                </a:lnTo>
                <a:lnTo>
                  <a:pt x="1075" y="179"/>
                </a:lnTo>
                <a:lnTo>
                  <a:pt x="1073" y="179"/>
                </a:lnTo>
                <a:lnTo>
                  <a:pt x="1073" y="181"/>
                </a:lnTo>
                <a:lnTo>
                  <a:pt x="1073" y="181"/>
                </a:lnTo>
                <a:lnTo>
                  <a:pt x="1073" y="185"/>
                </a:lnTo>
                <a:lnTo>
                  <a:pt x="1077" y="189"/>
                </a:lnTo>
                <a:lnTo>
                  <a:pt x="1077" y="191"/>
                </a:lnTo>
                <a:lnTo>
                  <a:pt x="1077" y="191"/>
                </a:lnTo>
                <a:lnTo>
                  <a:pt x="1073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61" y="187"/>
                </a:lnTo>
                <a:lnTo>
                  <a:pt x="1061" y="187"/>
                </a:lnTo>
                <a:lnTo>
                  <a:pt x="1059" y="189"/>
                </a:lnTo>
                <a:lnTo>
                  <a:pt x="1057" y="193"/>
                </a:lnTo>
                <a:lnTo>
                  <a:pt x="1057" y="193"/>
                </a:lnTo>
                <a:lnTo>
                  <a:pt x="1059" y="197"/>
                </a:lnTo>
                <a:lnTo>
                  <a:pt x="1059" y="199"/>
                </a:lnTo>
                <a:lnTo>
                  <a:pt x="1059" y="199"/>
                </a:lnTo>
                <a:lnTo>
                  <a:pt x="1057" y="201"/>
                </a:lnTo>
                <a:close/>
                <a:moveTo>
                  <a:pt x="1055" y="215"/>
                </a:moveTo>
                <a:lnTo>
                  <a:pt x="1055" y="215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09"/>
                </a:lnTo>
                <a:lnTo>
                  <a:pt x="1057" y="209"/>
                </a:lnTo>
                <a:lnTo>
                  <a:pt x="1055" y="207"/>
                </a:lnTo>
                <a:lnTo>
                  <a:pt x="1055" y="207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3" y="211"/>
                </a:lnTo>
                <a:lnTo>
                  <a:pt x="1055" y="215"/>
                </a:lnTo>
                <a:close/>
                <a:moveTo>
                  <a:pt x="1095" y="217"/>
                </a:moveTo>
                <a:lnTo>
                  <a:pt x="1095" y="217"/>
                </a:lnTo>
                <a:lnTo>
                  <a:pt x="1093" y="219"/>
                </a:lnTo>
                <a:lnTo>
                  <a:pt x="1093" y="219"/>
                </a:lnTo>
                <a:lnTo>
                  <a:pt x="1095" y="223"/>
                </a:lnTo>
                <a:lnTo>
                  <a:pt x="1097" y="225"/>
                </a:lnTo>
                <a:lnTo>
                  <a:pt x="1097" y="225"/>
                </a:lnTo>
                <a:lnTo>
                  <a:pt x="1099" y="223"/>
                </a:lnTo>
                <a:lnTo>
                  <a:pt x="1099" y="223"/>
                </a:lnTo>
                <a:lnTo>
                  <a:pt x="1099" y="223"/>
                </a:lnTo>
                <a:lnTo>
                  <a:pt x="1097" y="219"/>
                </a:lnTo>
                <a:lnTo>
                  <a:pt x="1099" y="217"/>
                </a:lnTo>
                <a:lnTo>
                  <a:pt x="1099" y="217"/>
                </a:lnTo>
                <a:lnTo>
                  <a:pt x="1095" y="217"/>
                </a:lnTo>
                <a:close/>
                <a:moveTo>
                  <a:pt x="730" y="331"/>
                </a:moveTo>
                <a:lnTo>
                  <a:pt x="730" y="327"/>
                </a:lnTo>
                <a:lnTo>
                  <a:pt x="730" y="327"/>
                </a:lnTo>
                <a:lnTo>
                  <a:pt x="730" y="325"/>
                </a:lnTo>
                <a:lnTo>
                  <a:pt x="730" y="325"/>
                </a:lnTo>
                <a:lnTo>
                  <a:pt x="728" y="323"/>
                </a:lnTo>
                <a:lnTo>
                  <a:pt x="730" y="321"/>
                </a:lnTo>
                <a:lnTo>
                  <a:pt x="730" y="321"/>
                </a:lnTo>
                <a:lnTo>
                  <a:pt x="726" y="323"/>
                </a:lnTo>
                <a:lnTo>
                  <a:pt x="724" y="325"/>
                </a:lnTo>
                <a:lnTo>
                  <a:pt x="724" y="325"/>
                </a:lnTo>
                <a:lnTo>
                  <a:pt x="724" y="327"/>
                </a:lnTo>
                <a:lnTo>
                  <a:pt x="726" y="329"/>
                </a:lnTo>
                <a:lnTo>
                  <a:pt x="730" y="331"/>
                </a:lnTo>
                <a:close/>
                <a:moveTo>
                  <a:pt x="1311" y="729"/>
                </a:moveTo>
                <a:lnTo>
                  <a:pt x="1311" y="729"/>
                </a:lnTo>
                <a:lnTo>
                  <a:pt x="1311" y="727"/>
                </a:lnTo>
                <a:lnTo>
                  <a:pt x="1311" y="727"/>
                </a:lnTo>
                <a:lnTo>
                  <a:pt x="1313" y="729"/>
                </a:lnTo>
                <a:lnTo>
                  <a:pt x="1311" y="729"/>
                </a:lnTo>
                <a:close/>
                <a:moveTo>
                  <a:pt x="1309" y="731"/>
                </a:move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09" y="731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3"/>
                </a:lnTo>
                <a:lnTo>
                  <a:pt x="690" y="813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292" y="620"/>
                </a:moveTo>
                <a:lnTo>
                  <a:pt x="292" y="620"/>
                </a:lnTo>
                <a:lnTo>
                  <a:pt x="292" y="620"/>
                </a:lnTo>
                <a:lnTo>
                  <a:pt x="292" y="620"/>
                </a:lnTo>
                <a:lnTo>
                  <a:pt x="298" y="618"/>
                </a:lnTo>
                <a:lnTo>
                  <a:pt x="304" y="618"/>
                </a:lnTo>
                <a:lnTo>
                  <a:pt x="304" y="618"/>
                </a:lnTo>
                <a:lnTo>
                  <a:pt x="298" y="618"/>
                </a:lnTo>
                <a:lnTo>
                  <a:pt x="292" y="620"/>
                </a:lnTo>
                <a:close/>
                <a:moveTo>
                  <a:pt x="290" y="620"/>
                </a:move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close/>
                <a:moveTo>
                  <a:pt x="286" y="602"/>
                </a:moveTo>
                <a:lnTo>
                  <a:pt x="286" y="602"/>
                </a:lnTo>
                <a:lnTo>
                  <a:pt x="286" y="604"/>
                </a:lnTo>
                <a:lnTo>
                  <a:pt x="286" y="604"/>
                </a:lnTo>
                <a:lnTo>
                  <a:pt x="286" y="602"/>
                </a:lnTo>
                <a:close/>
                <a:moveTo>
                  <a:pt x="288" y="608"/>
                </a:moveTo>
                <a:lnTo>
                  <a:pt x="288" y="608"/>
                </a:lnTo>
                <a:lnTo>
                  <a:pt x="290" y="612"/>
                </a:lnTo>
                <a:lnTo>
                  <a:pt x="290" y="612"/>
                </a:lnTo>
                <a:lnTo>
                  <a:pt x="288" y="608"/>
                </a:lnTo>
                <a:close/>
                <a:moveTo>
                  <a:pt x="168" y="694"/>
                </a:moveTo>
                <a:lnTo>
                  <a:pt x="168" y="694"/>
                </a:lnTo>
                <a:lnTo>
                  <a:pt x="172" y="696"/>
                </a:lnTo>
                <a:lnTo>
                  <a:pt x="172" y="696"/>
                </a:lnTo>
                <a:lnTo>
                  <a:pt x="168" y="694"/>
                </a:lnTo>
                <a:close/>
                <a:moveTo>
                  <a:pt x="102" y="714"/>
                </a:moveTo>
                <a:lnTo>
                  <a:pt x="102" y="714"/>
                </a:lnTo>
                <a:lnTo>
                  <a:pt x="102" y="714"/>
                </a:lnTo>
                <a:lnTo>
                  <a:pt x="104" y="716"/>
                </a:lnTo>
                <a:lnTo>
                  <a:pt x="104" y="716"/>
                </a:lnTo>
                <a:lnTo>
                  <a:pt x="102" y="714"/>
                </a:lnTo>
                <a:close/>
                <a:moveTo>
                  <a:pt x="290" y="614"/>
                </a:moveTo>
                <a:lnTo>
                  <a:pt x="290" y="614"/>
                </a:lnTo>
                <a:lnTo>
                  <a:pt x="290" y="618"/>
                </a:lnTo>
                <a:lnTo>
                  <a:pt x="290" y="618"/>
                </a:lnTo>
                <a:lnTo>
                  <a:pt x="290" y="614"/>
                </a:lnTo>
                <a:close/>
                <a:moveTo>
                  <a:pt x="1371" y="759"/>
                </a:move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close/>
                <a:moveTo>
                  <a:pt x="1373" y="759"/>
                </a:move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close/>
                <a:moveTo>
                  <a:pt x="1417" y="708"/>
                </a:moveTo>
                <a:lnTo>
                  <a:pt x="1417" y="708"/>
                </a:lnTo>
                <a:lnTo>
                  <a:pt x="1415" y="708"/>
                </a:lnTo>
                <a:lnTo>
                  <a:pt x="1415" y="708"/>
                </a:lnTo>
                <a:lnTo>
                  <a:pt x="1417" y="708"/>
                </a:lnTo>
                <a:close/>
                <a:moveTo>
                  <a:pt x="1375" y="759"/>
                </a:moveTo>
                <a:lnTo>
                  <a:pt x="1375" y="759"/>
                </a:lnTo>
                <a:lnTo>
                  <a:pt x="1375" y="757"/>
                </a:lnTo>
                <a:lnTo>
                  <a:pt x="1375" y="757"/>
                </a:lnTo>
                <a:lnTo>
                  <a:pt x="1375" y="759"/>
                </a:lnTo>
                <a:close/>
                <a:moveTo>
                  <a:pt x="1547" y="446"/>
                </a:moveTo>
                <a:lnTo>
                  <a:pt x="1547" y="446"/>
                </a:lnTo>
                <a:lnTo>
                  <a:pt x="1545" y="440"/>
                </a:lnTo>
                <a:lnTo>
                  <a:pt x="1541" y="440"/>
                </a:lnTo>
                <a:lnTo>
                  <a:pt x="1539" y="438"/>
                </a:lnTo>
                <a:lnTo>
                  <a:pt x="1533" y="435"/>
                </a:lnTo>
                <a:lnTo>
                  <a:pt x="1533" y="435"/>
                </a:lnTo>
                <a:lnTo>
                  <a:pt x="1533" y="431"/>
                </a:lnTo>
                <a:lnTo>
                  <a:pt x="1533" y="425"/>
                </a:lnTo>
                <a:lnTo>
                  <a:pt x="1535" y="421"/>
                </a:lnTo>
                <a:lnTo>
                  <a:pt x="1537" y="419"/>
                </a:lnTo>
                <a:lnTo>
                  <a:pt x="1537" y="419"/>
                </a:lnTo>
                <a:lnTo>
                  <a:pt x="1541" y="417"/>
                </a:lnTo>
                <a:lnTo>
                  <a:pt x="1543" y="417"/>
                </a:lnTo>
                <a:lnTo>
                  <a:pt x="1539" y="413"/>
                </a:lnTo>
                <a:lnTo>
                  <a:pt x="1529" y="409"/>
                </a:lnTo>
                <a:lnTo>
                  <a:pt x="1527" y="403"/>
                </a:lnTo>
                <a:lnTo>
                  <a:pt x="1523" y="397"/>
                </a:lnTo>
                <a:lnTo>
                  <a:pt x="1523" y="397"/>
                </a:lnTo>
                <a:lnTo>
                  <a:pt x="1523" y="389"/>
                </a:lnTo>
                <a:lnTo>
                  <a:pt x="1525" y="385"/>
                </a:lnTo>
                <a:lnTo>
                  <a:pt x="1525" y="385"/>
                </a:lnTo>
                <a:lnTo>
                  <a:pt x="1531" y="381"/>
                </a:lnTo>
                <a:lnTo>
                  <a:pt x="1531" y="377"/>
                </a:lnTo>
                <a:lnTo>
                  <a:pt x="1529" y="373"/>
                </a:lnTo>
                <a:lnTo>
                  <a:pt x="1525" y="371"/>
                </a:lnTo>
                <a:lnTo>
                  <a:pt x="1517" y="365"/>
                </a:lnTo>
                <a:lnTo>
                  <a:pt x="1513" y="363"/>
                </a:lnTo>
                <a:lnTo>
                  <a:pt x="1511" y="361"/>
                </a:lnTo>
                <a:lnTo>
                  <a:pt x="1511" y="361"/>
                </a:lnTo>
                <a:lnTo>
                  <a:pt x="1505" y="347"/>
                </a:lnTo>
                <a:lnTo>
                  <a:pt x="1505" y="347"/>
                </a:lnTo>
                <a:lnTo>
                  <a:pt x="1507" y="347"/>
                </a:lnTo>
                <a:lnTo>
                  <a:pt x="1511" y="349"/>
                </a:lnTo>
                <a:lnTo>
                  <a:pt x="1513" y="351"/>
                </a:lnTo>
                <a:lnTo>
                  <a:pt x="1515" y="349"/>
                </a:lnTo>
                <a:lnTo>
                  <a:pt x="1515" y="341"/>
                </a:lnTo>
                <a:lnTo>
                  <a:pt x="1515" y="341"/>
                </a:lnTo>
                <a:lnTo>
                  <a:pt x="1509" y="339"/>
                </a:lnTo>
                <a:lnTo>
                  <a:pt x="1501" y="339"/>
                </a:lnTo>
                <a:lnTo>
                  <a:pt x="1501" y="339"/>
                </a:lnTo>
                <a:lnTo>
                  <a:pt x="1495" y="337"/>
                </a:lnTo>
                <a:lnTo>
                  <a:pt x="1489" y="333"/>
                </a:lnTo>
                <a:lnTo>
                  <a:pt x="1489" y="333"/>
                </a:lnTo>
                <a:lnTo>
                  <a:pt x="1487" y="323"/>
                </a:lnTo>
                <a:lnTo>
                  <a:pt x="1487" y="323"/>
                </a:lnTo>
                <a:lnTo>
                  <a:pt x="1485" y="321"/>
                </a:lnTo>
                <a:lnTo>
                  <a:pt x="1483" y="323"/>
                </a:lnTo>
                <a:lnTo>
                  <a:pt x="1479" y="325"/>
                </a:lnTo>
                <a:lnTo>
                  <a:pt x="1479" y="325"/>
                </a:lnTo>
                <a:lnTo>
                  <a:pt x="1479" y="329"/>
                </a:lnTo>
                <a:lnTo>
                  <a:pt x="1479" y="331"/>
                </a:lnTo>
                <a:lnTo>
                  <a:pt x="1479" y="335"/>
                </a:lnTo>
                <a:lnTo>
                  <a:pt x="1477" y="335"/>
                </a:lnTo>
                <a:lnTo>
                  <a:pt x="1477" y="335"/>
                </a:lnTo>
                <a:lnTo>
                  <a:pt x="1471" y="329"/>
                </a:lnTo>
                <a:lnTo>
                  <a:pt x="1465" y="317"/>
                </a:lnTo>
                <a:lnTo>
                  <a:pt x="1459" y="305"/>
                </a:lnTo>
                <a:lnTo>
                  <a:pt x="1451" y="293"/>
                </a:lnTo>
                <a:lnTo>
                  <a:pt x="1451" y="293"/>
                </a:lnTo>
                <a:lnTo>
                  <a:pt x="1449" y="289"/>
                </a:lnTo>
                <a:lnTo>
                  <a:pt x="1451" y="287"/>
                </a:lnTo>
                <a:lnTo>
                  <a:pt x="1453" y="285"/>
                </a:lnTo>
                <a:lnTo>
                  <a:pt x="1459" y="283"/>
                </a:lnTo>
                <a:lnTo>
                  <a:pt x="1459" y="283"/>
                </a:lnTo>
                <a:lnTo>
                  <a:pt x="1459" y="279"/>
                </a:lnTo>
                <a:lnTo>
                  <a:pt x="1455" y="275"/>
                </a:lnTo>
                <a:lnTo>
                  <a:pt x="1455" y="263"/>
                </a:lnTo>
                <a:lnTo>
                  <a:pt x="1455" y="263"/>
                </a:lnTo>
                <a:lnTo>
                  <a:pt x="1457" y="263"/>
                </a:lnTo>
                <a:lnTo>
                  <a:pt x="1459" y="263"/>
                </a:lnTo>
                <a:lnTo>
                  <a:pt x="1461" y="265"/>
                </a:lnTo>
                <a:lnTo>
                  <a:pt x="1463" y="269"/>
                </a:lnTo>
                <a:lnTo>
                  <a:pt x="1467" y="271"/>
                </a:lnTo>
                <a:lnTo>
                  <a:pt x="1467" y="271"/>
                </a:lnTo>
                <a:lnTo>
                  <a:pt x="1467" y="271"/>
                </a:lnTo>
                <a:lnTo>
                  <a:pt x="1469" y="269"/>
                </a:lnTo>
                <a:lnTo>
                  <a:pt x="1465" y="263"/>
                </a:lnTo>
                <a:lnTo>
                  <a:pt x="1463" y="259"/>
                </a:lnTo>
                <a:lnTo>
                  <a:pt x="1461" y="253"/>
                </a:lnTo>
                <a:lnTo>
                  <a:pt x="1461" y="253"/>
                </a:lnTo>
                <a:lnTo>
                  <a:pt x="1463" y="243"/>
                </a:lnTo>
                <a:lnTo>
                  <a:pt x="1467" y="237"/>
                </a:lnTo>
                <a:lnTo>
                  <a:pt x="1471" y="235"/>
                </a:lnTo>
                <a:lnTo>
                  <a:pt x="1475" y="233"/>
                </a:lnTo>
                <a:lnTo>
                  <a:pt x="1483" y="233"/>
                </a:lnTo>
                <a:lnTo>
                  <a:pt x="1485" y="233"/>
                </a:lnTo>
                <a:lnTo>
                  <a:pt x="1487" y="231"/>
                </a:lnTo>
                <a:lnTo>
                  <a:pt x="1487" y="231"/>
                </a:lnTo>
                <a:lnTo>
                  <a:pt x="1483" y="223"/>
                </a:lnTo>
                <a:lnTo>
                  <a:pt x="1477" y="21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71"/>
                </a:lnTo>
                <a:lnTo>
                  <a:pt x="1461" y="173"/>
                </a:lnTo>
                <a:lnTo>
                  <a:pt x="1461" y="173"/>
                </a:lnTo>
                <a:lnTo>
                  <a:pt x="1465" y="17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44"/>
                </a:lnTo>
                <a:lnTo>
                  <a:pt x="1465" y="144"/>
                </a:lnTo>
                <a:lnTo>
                  <a:pt x="1467" y="140"/>
                </a:lnTo>
                <a:lnTo>
                  <a:pt x="1471" y="136"/>
                </a:lnTo>
                <a:lnTo>
                  <a:pt x="1477" y="132"/>
                </a:lnTo>
                <a:lnTo>
                  <a:pt x="1479" y="126"/>
                </a:lnTo>
                <a:lnTo>
                  <a:pt x="1479" y="126"/>
                </a:lnTo>
                <a:lnTo>
                  <a:pt x="1479" y="122"/>
                </a:lnTo>
                <a:lnTo>
                  <a:pt x="1475" y="120"/>
                </a:lnTo>
                <a:lnTo>
                  <a:pt x="1471" y="116"/>
                </a:lnTo>
                <a:lnTo>
                  <a:pt x="1465" y="116"/>
                </a:lnTo>
                <a:lnTo>
                  <a:pt x="1465" y="116"/>
                </a:lnTo>
                <a:lnTo>
                  <a:pt x="1453" y="116"/>
                </a:lnTo>
                <a:lnTo>
                  <a:pt x="1443" y="116"/>
                </a:lnTo>
                <a:lnTo>
                  <a:pt x="1439" y="116"/>
                </a:lnTo>
                <a:lnTo>
                  <a:pt x="1435" y="118"/>
                </a:lnTo>
                <a:lnTo>
                  <a:pt x="1431" y="120"/>
                </a:lnTo>
                <a:lnTo>
                  <a:pt x="1427" y="126"/>
                </a:lnTo>
                <a:lnTo>
                  <a:pt x="1427" y="126"/>
                </a:lnTo>
                <a:lnTo>
                  <a:pt x="1423" y="130"/>
                </a:lnTo>
                <a:lnTo>
                  <a:pt x="1419" y="128"/>
                </a:lnTo>
                <a:lnTo>
                  <a:pt x="1417" y="124"/>
                </a:lnTo>
                <a:lnTo>
                  <a:pt x="1419" y="122"/>
                </a:lnTo>
                <a:lnTo>
                  <a:pt x="1419" y="122"/>
                </a:lnTo>
                <a:lnTo>
                  <a:pt x="1427" y="116"/>
                </a:lnTo>
                <a:lnTo>
                  <a:pt x="1431" y="112"/>
                </a:lnTo>
                <a:lnTo>
                  <a:pt x="1431" y="106"/>
                </a:lnTo>
                <a:lnTo>
                  <a:pt x="1431" y="106"/>
                </a:lnTo>
                <a:lnTo>
                  <a:pt x="1431" y="98"/>
                </a:lnTo>
                <a:lnTo>
                  <a:pt x="1427" y="92"/>
                </a:lnTo>
                <a:lnTo>
                  <a:pt x="1425" y="88"/>
                </a:lnTo>
                <a:lnTo>
                  <a:pt x="1421" y="86"/>
                </a:lnTo>
                <a:lnTo>
                  <a:pt x="1411" y="84"/>
                </a:lnTo>
                <a:lnTo>
                  <a:pt x="1409" y="84"/>
                </a:lnTo>
                <a:lnTo>
                  <a:pt x="1405" y="80"/>
                </a:lnTo>
                <a:lnTo>
                  <a:pt x="1405" y="80"/>
                </a:lnTo>
                <a:lnTo>
                  <a:pt x="1407" y="76"/>
                </a:lnTo>
                <a:lnTo>
                  <a:pt x="1409" y="76"/>
                </a:lnTo>
                <a:lnTo>
                  <a:pt x="1417" y="76"/>
                </a:lnTo>
                <a:lnTo>
                  <a:pt x="1421" y="76"/>
                </a:lnTo>
                <a:lnTo>
                  <a:pt x="1425" y="74"/>
                </a:lnTo>
                <a:lnTo>
                  <a:pt x="1427" y="72"/>
                </a:lnTo>
                <a:lnTo>
                  <a:pt x="1427" y="66"/>
                </a:lnTo>
                <a:lnTo>
                  <a:pt x="1427" y="66"/>
                </a:lnTo>
                <a:lnTo>
                  <a:pt x="1427" y="60"/>
                </a:lnTo>
                <a:lnTo>
                  <a:pt x="1429" y="58"/>
                </a:lnTo>
                <a:lnTo>
                  <a:pt x="1433" y="56"/>
                </a:lnTo>
                <a:lnTo>
                  <a:pt x="1435" y="58"/>
                </a:lnTo>
                <a:lnTo>
                  <a:pt x="1435" y="58"/>
                </a:lnTo>
                <a:lnTo>
                  <a:pt x="1441" y="58"/>
                </a:lnTo>
                <a:lnTo>
                  <a:pt x="1443" y="58"/>
                </a:lnTo>
                <a:lnTo>
                  <a:pt x="1447" y="54"/>
                </a:lnTo>
                <a:lnTo>
                  <a:pt x="1449" y="50"/>
                </a:lnTo>
                <a:lnTo>
                  <a:pt x="1451" y="48"/>
                </a:lnTo>
                <a:lnTo>
                  <a:pt x="1453" y="48"/>
                </a:lnTo>
                <a:lnTo>
                  <a:pt x="1453" y="48"/>
                </a:lnTo>
                <a:lnTo>
                  <a:pt x="1459" y="46"/>
                </a:lnTo>
                <a:lnTo>
                  <a:pt x="1463" y="40"/>
                </a:lnTo>
                <a:lnTo>
                  <a:pt x="1465" y="34"/>
                </a:lnTo>
                <a:lnTo>
                  <a:pt x="1465" y="30"/>
                </a:lnTo>
                <a:lnTo>
                  <a:pt x="1465" y="30"/>
                </a:lnTo>
                <a:lnTo>
                  <a:pt x="1459" y="32"/>
                </a:lnTo>
                <a:lnTo>
                  <a:pt x="1455" y="32"/>
                </a:lnTo>
                <a:lnTo>
                  <a:pt x="1451" y="28"/>
                </a:lnTo>
                <a:lnTo>
                  <a:pt x="1447" y="24"/>
                </a:lnTo>
                <a:lnTo>
                  <a:pt x="1443" y="24"/>
                </a:lnTo>
                <a:lnTo>
                  <a:pt x="1439" y="26"/>
                </a:lnTo>
                <a:lnTo>
                  <a:pt x="1439" y="26"/>
                </a:lnTo>
                <a:lnTo>
                  <a:pt x="1437" y="26"/>
                </a:lnTo>
                <a:lnTo>
                  <a:pt x="1437" y="26"/>
                </a:lnTo>
                <a:lnTo>
                  <a:pt x="1439" y="18"/>
                </a:lnTo>
                <a:lnTo>
                  <a:pt x="1441" y="14"/>
                </a:lnTo>
                <a:lnTo>
                  <a:pt x="1441" y="10"/>
                </a:lnTo>
                <a:lnTo>
                  <a:pt x="1439" y="4"/>
                </a:lnTo>
                <a:lnTo>
                  <a:pt x="1433" y="0"/>
                </a:lnTo>
                <a:lnTo>
                  <a:pt x="1433" y="0"/>
                </a:lnTo>
                <a:lnTo>
                  <a:pt x="1423" y="4"/>
                </a:lnTo>
                <a:lnTo>
                  <a:pt x="1415" y="10"/>
                </a:lnTo>
                <a:lnTo>
                  <a:pt x="1407" y="16"/>
                </a:lnTo>
                <a:lnTo>
                  <a:pt x="1405" y="22"/>
                </a:lnTo>
                <a:lnTo>
                  <a:pt x="1405" y="28"/>
                </a:lnTo>
                <a:lnTo>
                  <a:pt x="1405" y="28"/>
                </a:lnTo>
                <a:lnTo>
                  <a:pt x="1409" y="28"/>
                </a:lnTo>
                <a:lnTo>
                  <a:pt x="1415" y="30"/>
                </a:lnTo>
                <a:lnTo>
                  <a:pt x="1419" y="32"/>
                </a:lnTo>
                <a:lnTo>
                  <a:pt x="1419" y="32"/>
                </a:lnTo>
                <a:lnTo>
                  <a:pt x="1417" y="38"/>
                </a:lnTo>
                <a:lnTo>
                  <a:pt x="1415" y="40"/>
                </a:lnTo>
                <a:lnTo>
                  <a:pt x="1411" y="40"/>
                </a:lnTo>
                <a:lnTo>
                  <a:pt x="1411" y="40"/>
                </a:lnTo>
                <a:lnTo>
                  <a:pt x="1407" y="38"/>
                </a:lnTo>
                <a:lnTo>
                  <a:pt x="1403" y="36"/>
                </a:lnTo>
                <a:lnTo>
                  <a:pt x="1397" y="34"/>
                </a:lnTo>
                <a:lnTo>
                  <a:pt x="1387" y="36"/>
                </a:lnTo>
                <a:lnTo>
                  <a:pt x="1387" y="36"/>
                </a:lnTo>
                <a:lnTo>
                  <a:pt x="1371" y="48"/>
                </a:lnTo>
                <a:lnTo>
                  <a:pt x="1355" y="56"/>
                </a:lnTo>
                <a:lnTo>
                  <a:pt x="1339" y="66"/>
                </a:lnTo>
                <a:lnTo>
                  <a:pt x="1331" y="72"/>
                </a:lnTo>
                <a:lnTo>
                  <a:pt x="1325" y="80"/>
                </a:lnTo>
                <a:lnTo>
                  <a:pt x="1325" y="80"/>
                </a:lnTo>
                <a:lnTo>
                  <a:pt x="1319" y="90"/>
                </a:lnTo>
                <a:lnTo>
                  <a:pt x="1311" y="102"/>
                </a:lnTo>
                <a:lnTo>
                  <a:pt x="1311" y="102"/>
                </a:lnTo>
                <a:lnTo>
                  <a:pt x="1301" y="116"/>
                </a:lnTo>
                <a:lnTo>
                  <a:pt x="1297" y="120"/>
                </a:lnTo>
                <a:lnTo>
                  <a:pt x="1297" y="122"/>
                </a:lnTo>
                <a:lnTo>
                  <a:pt x="1297" y="122"/>
                </a:lnTo>
                <a:lnTo>
                  <a:pt x="1303" y="126"/>
                </a:lnTo>
                <a:lnTo>
                  <a:pt x="1305" y="128"/>
                </a:lnTo>
                <a:lnTo>
                  <a:pt x="1313" y="128"/>
                </a:lnTo>
                <a:lnTo>
                  <a:pt x="1313" y="128"/>
                </a:lnTo>
                <a:lnTo>
                  <a:pt x="1317" y="128"/>
                </a:lnTo>
                <a:lnTo>
                  <a:pt x="1319" y="132"/>
                </a:lnTo>
                <a:lnTo>
                  <a:pt x="1321" y="136"/>
                </a:lnTo>
                <a:lnTo>
                  <a:pt x="1321" y="136"/>
                </a:lnTo>
                <a:lnTo>
                  <a:pt x="1319" y="140"/>
                </a:lnTo>
                <a:lnTo>
                  <a:pt x="1319" y="142"/>
                </a:lnTo>
                <a:lnTo>
                  <a:pt x="1315" y="142"/>
                </a:lnTo>
                <a:lnTo>
                  <a:pt x="1309" y="140"/>
                </a:lnTo>
                <a:lnTo>
                  <a:pt x="1309" y="140"/>
                </a:lnTo>
                <a:lnTo>
                  <a:pt x="1307" y="144"/>
                </a:lnTo>
                <a:lnTo>
                  <a:pt x="1303" y="144"/>
                </a:lnTo>
                <a:lnTo>
                  <a:pt x="1299" y="144"/>
                </a:lnTo>
                <a:lnTo>
                  <a:pt x="1295" y="140"/>
                </a:lnTo>
                <a:lnTo>
                  <a:pt x="1295" y="140"/>
                </a:lnTo>
                <a:lnTo>
                  <a:pt x="1293" y="140"/>
                </a:lnTo>
                <a:lnTo>
                  <a:pt x="1293" y="142"/>
                </a:lnTo>
                <a:lnTo>
                  <a:pt x="1291" y="145"/>
                </a:lnTo>
                <a:lnTo>
                  <a:pt x="1291" y="151"/>
                </a:lnTo>
                <a:lnTo>
                  <a:pt x="1291" y="157"/>
                </a:lnTo>
                <a:lnTo>
                  <a:pt x="1291" y="157"/>
                </a:lnTo>
                <a:lnTo>
                  <a:pt x="1287" y="161"/>
                </a:lnTo>
                <a:lnTo>
                  <a:pt x="1281" y="167"/>
                </a:lnTo>
                <a:lnTo>
                  <a:pt x="1275" y="171"/>
                </a:lnTo>
                <a:lnTo>
                  <a:pt x="1273" y="175"/>
                </a:lnTo>
                <a:lnTo>
                  <a:pt x="1273" y="179"/>
                </a:lnTo>
                <a:lnTo>
                  <a:pt x="1273" y="179"/>
                </a:lnTo>
                <a:lnTo>
                  <a:pt x="1273" y="181"/>
                </a:lnTo>
                <a:lnTo>
                  <a:pt x="1273" y="181"/>
                </a:lnTo>
                <a:lnTo>
                  <a:pt x="1277" y="191"/>
                </a:lnTo>
                <a:lnTo>
                  <a:pt x="1281" y="197"/>
                </a:lnTo>
                <a:lnTo>
                  <a:pt x="1281" y="197"/>
                </a:lnTo>
                <a:lnTo>
                  <a:pt x="1283" y="201"/>
                </a:lnTo>
                <a:lnTo>
                  <a:pt x="1283" y="203"/>
                </a:lnTo>
                <a:lnTo>
                  <a:pt x="1275" y="197"/>
                </a:lnTo>
                <a:lnTo>
                  <a:pt x="1267" y="191"/>
                </a:lnTo>
                <a:lnTo>
                  <a:pt x="1263" y="191"/>
                </a:lnTo>
                <a:lnTo>
                  <a:pt x="1259" y="193"/>
                </a:lnTo>
                <a:lnTo>
                  <a:pt x="1259" y="193"/>
                </a:lnTo>
                <a:lnTo>
                  <a:pt x="1255" y="195"/>
                </a:lnTo>
                <a:lnTo>
                  <a:pt x="1255" y="191"/>
                </a:lnTo>
                <a:lnTo>
                  <a:pt x="1251" y="187"/>
                </a:lnTo>
                <a:lnTo>
                  <a:pt x="1241" y="183"/>
                </a:lnTo>
                <a:lnTo>
                  <a:pt x="1241" y="183"/>
                </a:lnTo>
                <a:lnTo>
                  <a:pt x="1235" y="183"/>
                </a:lnTo>
                <a:lnTo>
                  <a:pt x="1231" y="183"/>
                </a:lnTo>
                <a:lnTo>
                  <a:pt x="1221" y="189"/>
                </a:lnTo>
                <a:lnTo>
                  <a:pt x="1217" y="197"/>
                </a:lnTo>
                <a:lnTo>
                  <a:pt x="1213" y="205"/>
                </a:lnTo>
                <a:lnTo>
                  <a:pt x="1213" y="205"/>
                </a:lnTo>
                <a:lnTo>
                  <a:pt x="1213" y="209"/>
                </a:lnTo>
                <a:lnTo>
                  <a:pt x="1209" y="217"/>
                </a:lnTo>
                <a:lnTo>
                  <a:pt x="1207" y="221"/>
                </a:lnTo>
                <a:lnTo>
                  <a:pt x="1203" y="221"/>
                </a:lnTo>
                <a:lnTo>
                  <a:pt x="1199" y="221"/>
                </a:lnTo>
                <a:lnTo>
                  <a:pt x="1193" y="219"/>
                </a:lnTo>
                <a:lnTo>
                  <a:pt x="1193" y="219"/>
                </a:lnTo>
                <a:lnTo>
                  <a:pt x="1185" y="221"/>
                </a:lnTo>
                <a:lnTo>
                  <a:pt x="1179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1"/>
                </a:lnTo>
                <a:lnTo>
                  <a:pt x="1177" y="217"/>
                </a:lnTo>
                <a:lnTo>
                  <a:pt x="1175" y="215"/>
                </a:lnTo>
                <a:lnTo>
                  <a:pt x="1173" y="215"/>
                </a:lnTo>
                <a:lnTo>
                  <a:pt x="1163" y="217"/>
                </a:lnTo>
                <a:lnTo>
                  <a:pt x="1163" y="217"/>
                </a:lnTo>
                <a:lnTo>
                  <a:pt x="1159" y="219"/>
                </a:lnTo>
                <a:lnTo>
                  <a:pt x="1157" y="223"/>
                </a:lnTo>
                <a:lnTo>
                  <a:pt x="1155" y="231"/>
                </a:lnTo>
                <a:lnTo>
                  <a:pt x="1157" y="239"/>
                </a:lnTo>
                <a:lnTo>
                  <a:pt x="1157" y="243"/>
                </a:lnTo>
                <a:lnTo>
                  <a:pt x="1155" y="243"/>
                </a:lnTo>
                <a:lnTo>
                  <a:pt x="1155" y="243"/>
                </a:lnTo>
                <a:lnTo>
                  <a:pt x="1153" y="237"/>
                </a:lnTo>
                <a:lnTo>
                  <a:pt x="1153" y="233"/>
                </a:lnTo>
                <a:lnTo>
                  <a:pt x="1153" y="231"/>
                </a:lnTo>
                <a:lnTo>
                  <a:pt x="1151" y="231"/>
                </a:lnTo>
                <a:lnTo>
                  <a:pt x="1151" y="231"/>
                </a:lnTo>
                <a:lnTo>
                  <a:pt x="1143" y="237"/>
                </a:lnTo>
                <a:lnTo>
                  <a:pt x="1143" y="237"/>
                </a:lnTo>
                <a:lnTo>
                  <a:pt x="1143" y="235"/>
                </a:lnTo>
                <a:lnTo>
                  <a:pt x="1145" y="233"/>
                </a:lnTo>
                <a:lnTo>
                  <a:pt x="1149" y="229"/>
                </a:lnTo>
                <a:lnTo>
                  <a:pt x="1149" y="227"/>
                </a:lnTo>
                <a:lnTo>
                  <a:pt x="1149" y="227"/>
                </a:lnTo>
                <a:lnTo>
                  <a:pt x="1141" y="229"/>
                </a:lnTo>
                <a:lnTo>
                  <a:pt x="1133" y="235"/>
                </a:lnTo>
                <a:lnTo>
                  <a:pt x="1123" y="239"/>
                </a:lnTo>
                <a:lnTo>
                  <a:pt x="1119" y="241"/>
                </a:lnTo>
                <a:lnTo>
                  <a:pt x="1115" y="239"/>
                </a:lnTo>
                <a:lnTo>
                  <a:pt x="1115" y="239"/>
                </a:lnTo>
                <a:lnTo>
                  <a:pt x="1119" y="245"/>
                </a:lnTo>
                <a:lnTo>
                  <a:pt x="1119" y="247"/>
                </a:lnTo>
                <a:lnTo>
                  <a:pt x="1117" y="249"/>
                </a:lnTo>
                <a:lnTo>
                  <a:pt x="1115" y="253"/>
                </a:lnTo>
                <a:lnTo>
                  <a:pt x="1111" y="261"/>
                </a:lnTo>
                <a:lnTo>
                  <a:pt x="1111" y="261"/>
                </a:lnTo>
                <a:lnTo>
                  <a:pt x="1115" y="261"/>
                </a:lnTo>
                <a:lnTo>
                  <a:pt x="1117" y="259"/>
                </a:lnTo>
                <a:lnTo>
                  <a:pt x="1119" y="257"/>
                </a:lnTo>
                <a:lnTo>
                  <a:pt x="1119" y="257"/>
                </a:lnTo>
                <a:lnTo>
                  <a:pt x="1121" y="259"/>
                </a:lnTo>
                <a:lnTo>
                  <a:pt x="1123" y="267"/>
                </a:lnTo>
                <a:lnTo>
                  <a:pt x="1123" y="267"/>
                </a:lnTo>
                <a:lnTo>
                  <a:pt x="1129" y="271"/>
                </a:lnTo>
                <a:lnTo>
                  <a:pt x="1129" y="273"/>
                </a:lnTo>
                <a:lnTo>
                  <a:pt x="1129" y="275"/>
                </a:lnTo>
                <a:lnTo>
                  <a:pt x="1125" y="275"/>
                </a:lnTo>
                <a:lnTo>
                  <a:pt x="1117" y="273"/>
                </a:lnTo>
                <a:lnTo>
                  <a:pt x="1117" y="273"/>
                </a:lnTo>
                <a:lnTo>
                  <a:pt x="1117" y="277"/>
                </a:lnTo>
                <a:lnTo>
                  <a:pt x="1117" y="279"/>
                </a:lnTo>
                <a:lnTo>
                  <a:pt x="1119" y="283"/>
                </a:lnTo>
                <a:lnTo>
                  <a:pt x="1119" y="287"/>
                </a:lnTo>
                <a:lnTo>
                  <a:pt x="1113" y="285"/>
                </a:lnTo>
                <a:lnTo>
                  <a:pt x="1113" y="285"/>
                </a:lnTo>
                <a:lnTo>
                  <a:pt x="1105" y="285"/>
                </a:lnTo>
                <a:lnTo>
                  <a:pt x="1103" y="285"/>
                </a:lnTo>
                <a:lnTo>
                  <a:pt x="1095" y="295"/>
                </a:lnTo>
                <a:lnTo>
                  <a:pt x="1095" y="295"/>
                </a:lnTo>
                <a:lnTo>
                  <a:pt x="1091" y="297"/>
                </a:lnTo>
                <a:lnTo>
                  <a:pt x="1089" y="297"/>
                </a:lnTo>
                <a:lnTo>
                  <a:pt x="1085" y="295"/>
                </a:lnTo>
                <a:lnTo>
                  <a:pt x="1083" y="293"/>
                </a:lnTo>
                <a:lnTo>
                  <a:pt x="1081" y="295"/>
                </a:lnTo>
                <a:lnTo>
                  <a:pt x="1081" y="295"/>
                </a:lnTo>
                <a:lnTo>
                  <a:pt x="1083" y="303"/>
                </a:lnTo>
                <a:lnTo>
                  <a:pt x="1085" y="311"/>
                </a:lnTo>
                <a:lnTo>
                  <a:pt x="1085" y="315"/>
                </a:lnTo>
                <a:lnTo>
                  <a:pt x="1083" y="317"/>
                </a:lnTo>
                <a:lnTo>
                  <a:pt x="1081" y="319"/>
                </a:lnTo>
                <a:lnTo>
                  <a:pt x="1077" y="319"/>
                </a:lnTo>
                <a:lnTo>
                  <a:pt x="1077" y="319"/>
                </a:lnTo>
                <a:lnTo>
                  <a:pt x="1069" y="315"/>
                </a:lnTo>
                <a:lnTo>
                  <a:pt x="1065" y="311"/>
                </a:lnTo>
                <a:lnTo>
                  <a:pt x="1061" y="305"/>
                </a:lnTo>
                <a:lnTo>
                  <a:pt x="1061" y="297"/>
                </a:lnTo>
                <a:lnTo>
                  <a:pt x="1061" y="297"/>
                </a:lnTo>
                <a:lnTo>
                  <a:pt x="1059" y="295"/>
                </a:lnTo>
                <a:lnTo>
                  <a:pt x="1055" y="293"/>
                </a:lnTo>
                <a:lnTo>
                  <a:pt x="1053" y="291"/>
                </a:lnTo>
                <a:lnTo>
                  <a:pt x="1051" y="289"/>
                </a:lnTo>
                <a:lnTo>
                  <a:pt x="1051" y="289"/>
                </a:lnTo>
                <a:lnTo>
                  <a:pt x="1049" y="285"/>
                </a:lnTo>
                <a:lnTo>
                  <a:pt x="1049" y="281"/>
                </a:lnTo>
                <a:lnTo>
                  <a:pt x="1043" y="277"/>
                </a:lnTo>
                <a:lnTo>
                  <a:pt x="1033" y="277"/>
                </a:lnTo>
                <a:lnTo>
                  <a:pt x="1033" y="277"/>
                </a:lnTo>
                <a:lnTo>
                  <a:pt x="1031" y="281"/>
                </a:lnTo>
                <a:lnTo>
                  <a:pt x="1029" y="281"/>
                </a:lnTo>
                <a:lnTo>
                  <a:pt x="1021" y="281"/>
                </a:lnTo>
                <a:lnTo>
                  <a:pt x="1015" y="281"/>
                </a:lnTo>
                <a:lnTo>
                  <a:pt x="1011" y="281"/>
                </a:lnTo>
                <a:lnTo>
                  <a:pt x="1009" y="283"/>
                </a:lnTo>
                <a:lnTo>
                  <a:pt x="1009" y="283"/>
                </a:lnTo>
                <a:lnTo>
                  <a:pt x="1007" y="285"/>
                </a:lnTo>
                <a:lnTo>
                  <a:pt x="1009" y="289"/>
                </a:lnTo>
                <a:lnTo>
                  <a:pt x="1013" y="297"/>
                </a:lnTo>
                <a:lnTo>
                  <a:pt x="1013" y="297"/>
                </a:lnTo>
                <a:lnTo>
                  <a:pt x="1013" y="299"/>
                </a:lnTo>
                <a:lnTo>
                  <a:pt x="1013" y="301"/>
                </a:lnTo>
                <a:lnTo>
                  <a:pt x="1007" y="305"/>
                </a:lnTo>
                <a:lnTo>
                  <a:pt x="993" y="307"/>
                </a:lnTo>
                <a:lnTo>
                  <a:pt x="993" y="307"/>
                </a:lnTo>
                <a:lnTo>
                  <a:pt x="987" y="309"/>
                </a:lnTo>
                <a:lnTo>
                  <a:pt x="985" y="307"/>
                </a:lnTo>
                <a:lnTo>
                  <a:pt x="983" y="307"/>
                </a:lnTo>
                <a:lnTo>
                  <a:pt x="981" y="303"/>
                </a:lnTo>
                <a:lnTo>
                  <a:pt x="981" y="299"/>
                </a:lnTo>
                <a:lnTo>
                  <a:pt x="981" y="299"/>
                </a:lnTo>
                <a:lnTo>
                  <a:pt x="979" y="299"/>
                </a:lnTo>
                <a:lnTo>
                  <a:pt x="961" y="301"/>
                </a:lnTo>
                <a:lnTo>
                  <a:pt x="961" y="301"/>
                </a:lnTo>
                <a:lnTo>
                  <a:pt x="955" y="305"/>
                </a:lnTo>
                <a:lnTo>
                  <a:pt x="951" y="307"/>
                </a:lnTo>
                <a:lnTo>
                  <a:pt x="949" y="305"/>
                </a:lnTo>
                <a:lnTo>
                  <a:pt x="949" y="305"/>
                </a:lnTo>
                <a:lnTo>
                  <a:pt x="947" y="303"/>
                </a:lnTo>
                <a:lnTo>
                  <a:pt x="945" y="303"/>
                </a:lnTo>
                <a:lnTo>
                  <a:pt x="941" y="305"/>
                </a:lnTo>
                <a:lnTo>
                  <a:pt x="935" y="305"/>
                </a:lnTo>
                <a:lnTo>
                  <a:pt x="933" y="305"/>
                </a:lnTo>
                <a:lnTo>
                  <a:pt x="933" y="305"/>
                </a:lnTo>
                <a:lnTo>
                  <a:pt x="929" y="303"/>
                </a:lnTo>
                <a:lnTo>
                  <a:pt x="929" y="303"/>
                </a:lnTo>
                <a:lnTo>
                  <a:pt x="925" y="305"/>
                </a:lnTo>
                <a:lnTo>
                  <a:pt x="923" y="305"/>
                </a:lnTo>
                <a:lnTo>
                  <a:pt x="923" y="307"/>
                </a:lnTo>
                <a:lnTo>
                  <a:pt x="925" y="309"/>
                </a:lnTo>
                <a:lnTo>
                  <a:pt x="927" y="313"/>
                </a:lnTo>
                <a:lnTo>
                  <a:pt x="929" y="315"/>
                </a:lnTo>
                <a:lnTo>
                  <a:pt x="927" y="315"/>
                </a:lnTo>
                <a:lnTo>
                  <a:pt x="927" y="315"/>
                </a:lnTo>
                <a:lnTo>
                  <a:pt x="921" y="321"/>
                </a:lnTo>
                <a:lnTo>
                  <a:pt x="915" y="325"/>
                </a:lnTo>
                <a:lnTo>
                  <a:pt x="909" y="329"/>
                </a:lnTo>
                <a:lnTo>
                  <a:pt x="903" y="333"/>
                </a:lnTo>
                <a:lnTo>
                  <a:pt x="903" y="333"/>
                </a:lnTo>
                <a:lnTo>
                  <a:pt x="905" y="327"/>
                </a:lnTo>
                <a:lnTo>
                  <a:pt x="909" y="321"/>
                </a:lnTo>
                <a:lnTo>
                  <a:pt x="921" y="305"/>
                </a:lnTo>
                <a:lnTo>
                  <a:pt x="933" y="287"/>
                </a:lnTo>
                <a:lnTo>
                  <a:pt x="937" y="277"/>
                </a:lnTo>
                <a:lnTo>
                  <a:pt x="939" y="269"/>
                </a:lnTo>
                <a:lnTo>
                  <a:pt x="939" y="269"/>
                </a:lnTo>
                <a:lnTo>
                  <a:pt x="937" y="259"/>
                </a:lnTo>
                <a:lnTo>
                  <a:pt x="931" y="251"/>
                </a:lnTo>
                <a:lnTo>
                  <a:pt x="925" y="243"/>
                </a:lnTo>
                <a:lnTo>
                  <a:pt x="917" y="239"/>
                </a:lnTo>
                <a:lnTo>
                  <a:pt x="917" y="239"/>
                </a:lnTo>
                <a:lnTo>
                  <a:pt x="911" y="239"/>
                </a:lnTo>
                <a:lnTo>
                  <a:pt x="905" y="241"/>
                </a:lnTo>
                <a:lnTo>
                  <a:pt x="905" y="241"/>
                </a:lnTo>
                <a:lnTo>
                  <a:pt x="903" y="245"/>
                </a:lnTo>
                <a:lnTo>
                  <a:pt x="901" y="247"/>
                </a:lnTo>
                <a:lnTo>
                  <a:pt x="895" y="247"/>
                </a:lnTo>
                <a:lnTo>
                  <a:pt x="895" y="247"/>
                </a:lnTo>
                <a:lnTo>
                  <a:pt x="895" y="245"/>
                </a:lnTo>
                <a:lnTo>
                  <a:pt x="899" y="241"/>
                </a:lnTo>
                <a:lnTo>
                  <a:pt x="899" y="237"/>
                </a:lnTo>
                <a:lnTo>
                  <a:pt x="897" y="235"/>
                </a:lnTo>
                <a:lnTo>
                  <a:pt x="891" y="235"/>
                </a:lnTo>
                <a:lnTo>
                  <a:pt x="883" y="235"/>
                </a:lnTo>
                <a:lnTo>
                  <a:pt x="883" y="235"/>
                </a:lnTo>
                <a:lnTo>
                  <a:pt x="883" y="233"/>
                </a:lnTo>
                <a:lnTo>
                  <a:pt x="883" y="233"/>
                </a:lnTo>
                <a:lnTo>
                  <a:pt x="887" y="231"/>
                </a:lnTo>
                <a:lnTo>
                  <a:pt x="889" y="229"/>
                </a:lnTo>
                <a:lnTo>
                  <a:pt x="889" y="227"/>
                </a:lnTo>
                <a:lnTo>
                  <a:pt x="887" y="223"/>
                </a:lnTo>
                <a:lnTo>
                  <a:pt x="887" y="223"/>
                </a:lnTo>
                <a:lnTo>
                  <a:pt x="879" y="221"/>
                </a:lnTo>
                <a:lnTo>
                  <a:pt x="877" y="221"/>
                </a:lnTo>
                <a:lnTo>
                  <a:pt x="875" y="223"/>
                </a:lnTo>
                <a:lnTo>
                  <a:pt x="875" y="223"/>
                </a:lnTo>
                <a:lnTo>
                  <a:pt x="871" y="231"/>
                </a:lnTo>
                <a:lnTo>
                  <a:pt x="865" y="239"/>
                </a:lnTo>
                <a:lnTo>
                  <a:pt x="865" y="239"/>
                </a:lnTo>
                <a:lnTo>
                  <a:pt x="865" y="241"/>
                </a:lnTo>
                <a:lnTo>
                  <a:pt x="865" y="247"/>
                </a:lnTo>
                <a:lnTo>
                  <a:pt x="865" y="251"/>
                </a:lnTo>
                <a:lnTo>
                  <a:pt x="863" y="253"/>
                </a:lnTo>
                <a:lnTo>
                  <a:pt x="859" y="253"/>
                </a:lnTo>
                <a:lnTo>
                  <a:pt x="859" y="253"/>
                </a:lnTo>
                <a:lnTo>
                  <a:pt x="855" y="253"/>
                </a:lnTo>
                <a:lnTo>
                  <a:pt x="853" y="253"/>
                </a:lnTo>
                <a:lnTo>
                  <a:pt x="853" y="255"/>
                </a:lnTo>
                <a:lnTo>
                  <a:pt x="859" y="261"/>
                </a:lnTo>
                <a:lnTo>
                  <a:pt x="859" y="261"/>
                </a:lnTo>
                <a:lnTo>
                  <a:pt x="853" y="259"/>
                </a:lnTo>
                <a:lnTo>
                  <a:pt x="851" y="259"/>
                </a:lnTo>
                <a:lnTo>
                  <a:pt x="851" y="259"/>
                </a:lnTo>
                <a:lnTo>
                  <a:pt x="847" y="263"/>
                </a:lnTo>
                <a:lnTo>
                  <a:pt x="843" y="267"/>
                </a:lnTo>
                <a:lnTo>
                  <a:pt x="841" y="267"/>
                </a:lnTo>
                <a:lnTo>
                  <a:pt x="841" y="267"/>
                </a:lnTo>
                <a:lnTo>
                  <a:pt x="841" y="265"/>
                </a:lnTo>
                <a:lnTo>
                  <a:pt x="841" y="263"/>
                </a:lnTo>
                <a:lnTo>
                  <a:pt x="843" y="259"/>
                </a:lnTo>
                <a:lnTo>
                  <a:pt x="841" y="257"/>
                </a:lnTo>
                <a:lnTo>
                  <a:pt x="841" y="257"/>
                </a:lnTo>
                <a:lnTo>
                  <a:pt x="835" y="261"/>
                </a:lnTo>
                <a:lnTo>
                  <a:pt x="831" y="261"/>
                </a:lnTo>
                <a:lnTo>
                  <a:pt x="825" y="263"/>
                </a:lnTo>
                <a:lnTo>
                  <a:pt x="825" y="263"/>
                </a:lnTo>
                <a:lnTo>
                  <a:pt x="821" y="263"/>
                </a:lnTo>
                <a:lnTo>
                  <a:pt x="821" y="265"/>
                </a:lnTo>
                <a:lnTo>
                  <a:pt x="823" y="267"/>
                </a:lnTo>
                <a:lnTo>
                  <a:pt x="821" y="269"/>
                </a:lnTo>
                <a:lnTo>
                  <a:pt x="821" y="269"/>
                </a:lnTo>
                <a:lnTo>
                  <a:pt x="813" y="271"/>
                </a:lnTo>
                <a:lnTo>
                  <a:pt x="809" y="273"/>
                </a:lnTo>
                <a:lnTo>
                  <a:pt x="803" y="275"/>
                </a:lnTo>
                <a:lnTo>
                  <a:pt x="803" y="275"/>
                </a:lnTo>
                <a:lnTo>
                  <a:pt x="791" y="283"/>
                </a:lnTo>
                <a:lnTo>
                  <a:pt x="782" y="293"/>
                </a:lnTo>
                <a:lnTo>
                  <a:pt x="782" y="293"/>
                </a:lnTo>
                <a:lnTo>
                  <a:pt x="780" y="297"/>
                </a:lnTo>
                <a:lnTo>
                  <a:pt x="780" y="301"/>
                </a:lnTo>
                <a:lnTo>
                  <a:pt x="784" y="311"/>
                </a:lnTo>
                <a:lnTo>
                  <a:pt x="784" y="317"/>
                </a:lnTo>
                <a:lnTo>
                  <a:pt x="782" y="315"/>
                </a:lnTo>
                <a:lnTo>
                  <a:pt x="778" y="313"/>
                </a:lnTo>
                <a:lnTo>
                  <a:pt x="778" y="313"/>
                </a:lnTo>
                <a:lnTo>
                  <a:pt x="760" y="313"/>
                </a:lnTo>
                <a:lnTo>
                  <a:pt x="748" y="311"/>
                </a:lnTo>
                <a:lnTo>
                  <a:pt x="748" y="311"/>
                </a:lnTo>
                <a:lnTo>
                  <a:pt x="740" y="311"/>
                </a:lnTo>
                <a:lnTo>
                  <a:pt x="736" y="315"/>
                </a:lnTo>
                <a:lnTo>
                  <a:pt x="736" y="319"/>
                </a:lnTo>
                <a:lnTo>
                  <a:pt x="738" y="327"/>
                </a:lnTo>
                <a:lnTo>
                  <a:pt x="738" y="327"/>
                </a:lnTo>
                <a:lnTo>
                  <a:pt x="738" y="331"/>
                </a:lnTo>
                <a:lnTo>
                  <a:pt x="738" y="335"/>
                </a:lnTo>
                <a:lnTo>
                  <a:pt x="738" y="341"/>
                </a:lnTo>
                <a:lnTo>
                  <a:pt x="738" y="343"/>
                </a:lnTo>
                <a:lnTo>
                  <a:pt x="742" y="345"/>
                </a:lnTo>
                <a:lnTo>
                  <a:pt x="742" y="345"/>
                </a:lnTo>
                <a:lnTo>
                  <a:pt x="742" y="345"/>
                </a:lnTo>
                <a:lnTo>
                  <a:pt x="744" y="345"/>
                </a:lnTo>
                <a:lnTo>
                  <a:pt x="744" y="349"/>
                </a:lnTo>
                <a:lnTo>
                  <a:pt x="746" y="353"/>
                </a:lnTo>
                <a:lnTo>
                  <a:pt x="746" y="353"/>
                </a:lnTo>
                <a:lnTo>
                  <a:pt x="748" y="353"/>
                </a:lnTo>
                <a:lnTo>
                  <a:pt x="748" y="353"/>
                </a:lnTo>
                <a:lnTo>
                  <a:pt x="750" y="357"/>
                </a:lnTo>
                <a:lnTo>
                  <a:pt x="752" y="361"/>
                </a:lnTo>
                <a:lnTo>
                  <a:pt x="750" y="365"/>
                </a:lnTo>
                <a:lnTo>
                  <a:pt x="746" y="369"/>
                </a:lnTo>
                <a:lnTo>
                  <a:pt x="746" y="369"/>
                </a:lnTo>
                <a:lnTo>
                  <a:pt x="748" y="377"/>
                </a:lnTo>
                <a:lnTo>
                  <a:pt x="750" y="383"/>
                </a:lnTo>
                <a:lnTo>
                  <a:pt x="748" y="387"/>
                </a:lnTo>
                <a:lnTo>
                  <a:pt x="748" y="387"/>
                </a:lnTo>
                <a:lnTo>
                  <a:pt x="744" y="393"/>
                </a:lnTo>
                <a:lnTo>
                  <a:pt x="742" y="395"/>
                </a:lnTo>
                <a:lnTo>
                  <a:pt x="742" y="393"/>
                </a:lnTo>
                <a:lnTo>
                  <a:pt x="740" y="391"/>
                </a:lnTo>
                <a:lnTo>
                  <a:pt x="740" y="391"/>
                </a:lnTo>
                <a:lnTo>
                  <a:pt x="744" y="379"/>
                </a:lnTo>
                <a:lnTo>
                  <a:pt x="744" y="375"/>
                </a:lnTo>
                <a:lnTo>
                  <a:pt x="744" y="375"/>
                </a:lnTo>
                <a:lnTo>
                  <a:pt x="742" y="377"/>
                </a:lnTo>
                <a:lnTo>
                  <a:pt x="736" y="387"/>
                </a:lnTo>
                <a:lnTo>
                  <a:pt x="736" y="387"/>
                </a:lnTo>
                <a:lnTo>
                  <a:pt x="738" y="377"/>
                </a:lnTo>
                <a:lnTo>
                  <a:pt x="744" y="367"/>
                </a:lnTo>
                <a:lnTo>
                  <a:pt x="744" y="367"/>
                </a:lnTo>
                <a:lnTo>
                  <a:pt x="748" y="357"/>
                </a:lnTo>
                <a:lnTo>
                  <a:pt x="748" y="357"/>
                </a:lnTo>
                <a:lnTo>
                  <a:pt x="746" y="357"/>
                </a:lnTo>
                <a:lnTo>
                  <a:pt x="740" y="357"/>
                </a:lnTo>
                <a:lnTo>
                  <a:pt x="738" y="355"/>
                </a:lnTo>
                <a:lnTo>
                  <a:pt x="736" y="353"/>
                </a:lnTo>
                <a:lnTo>
                  <a:pt x="736" y="353"/>
                </a:lnTo>
                <a:lnTo>
                  <a:pt x="734" y="347"/>
                </a:lnTo>
                <a:lnTo>
                  <a:pt x="732" y="345"/>
                </a:lnTo>
                <a:lnTo>
                  <a:pt x="724" y="337"/>
                </a:lnTo>
                <a:lnTo>
                  <a:pt x="724" y="337"/>
                </a:lnTo>
                <a:lnTo>
                  <a:pt x="722" y="337"/>
                </a:lnTo>
                <a:lnTo>
                  <a:pt x="722" y="337"/>
                </a:lnTo>
                <a:lnTo>
                  <a:pt x="716" y="337"/>
                </a:lnTo>
                <a:lnTo>
                  <a:pt x="714" y="339"/>
                </a:lnTo>
                <a:lnTo>
                  <a:pt x="714" y="339"/>
                </a:lnTo>
                <a:lnTo>
                  <a:pt x="718" y="345"/>
                </a:lnTo>
                <a:lnTo>
                  <a:pt x="716" y="347"/>
                </a:lnTo>
                <a:lnTo>
                  <a:pt x="716" y="347"/>
                </a:lnTo>
                <a:lnTo>
                  <a:pt x="712" y="345"/>
                </a:lnTo>
                <a:lnTo>
                  <a:pt x="704" y="341"/>
                </a:lnTo>
                <a:lnTo>
                  <a:pt x="704" y="341"/>
                </a:lnTo>
                <a:lnTo>
                  <a:pt x="702" y="343"/>
                </a:lnTo>
                <a:lnTo>
                  <a:pt x="700" y="347"/>
                </a:lnTo>
                <a:lnTo>
                  <a:pt x="700" y="349"/>
                </a:lnTo>
                <a:lnTo>
                  <a:pt x="702" y="351"/>
                </a:lnTo>
                <a:lnTo>
                  <a:pt x="710" y="357"/>
                </a:lnTo>
                <a:lnTo>
                  <a:pt x="710" y="357"/>
                </a:lnTo>
                <a:lnTo>
                  <a:pt x="714" y="363"/>
                </a:lnTo>
                <a:lnTo>
                  <a:pt x="714" y="369"/>
                </a:lnTo>
                <a:lnTo>
                  <a:pt x="712" y="371"/>
                </a:lnTo>
                <a:lnTo>
                  <a:pt x="712" y="371"/>
                </a:lnTo>
                <a:lnTo>
                  <a:pt x="710" y="367"/>
                </a:lnTo>
                <a:lnTo>
                  <a:pt x="706" y="361"/>
                </a:lnTo>
                <a:lnTo>
                  <a:pt x="706" y="361"/>
                </a:lnTo>
                <a:lnTo>
                  <a:pt x="702" y="361"/>
                </a:lnTo>
                <a:lnTo>
                  <a:pt x="698" y="357"/>
                </a:lnTo>
                <a:lnTo>
                  <a:pt x="694" y="351"/>
                </a:lnTo>
                <a:lnTo>
                  <a:pt x="694" y="351"/>
                </a:lnTo>
                <a:lnTo>
                  <a:pt x="694" y="347"/>
                </a:lnTo>
                <a:lnTo>
                  <a:pt x="696" y="341"/>
                </a:lnTo>
                <a:lnTo>
                  <a:pt x="702" y="333"/>
                </a:lnTo>
                <a:lnTo>
                  <a:pt x="702" y="333"/>
                </a:lnTo>
                <a:lnTo>
                  <a:pt x="702" y="329"/>
                </a:lnTo>
                <a:lnTo>
                  <a:pt x="704" y="319"/>
                </a:lnTo>
                <a:lnTo>
                  <a:pt x="704" y="319"/>
                </a:lnTo>
                <a:lnTo>
                  <a:pt x="702" y="317"/>
                </a:lnTo>
                <a:lnTo>
                  <a:pt x="700" y="319"/>
                </a:lnTo>
                <a:lnTo>
                  <a:pt x="698" y="325"/>
                </a:lnTo>
                <a:lnTo>
                  <a:pt x="696" y="333"/>
                </a:lnTo>
                <a:lnTo>
                  <a:pt x="694" y="335"/>
                </a:lnTo>
                <a:lnTo>
                  <a:pt x="692" y="337"/>
                </a:lnTo>
                <a:lnTo>
                  <a:pt x="692" y="337"/>
                </a:lnTo>
                <a:lnTo>
                  <a:pt x="686" y="339"/>
                </a:lnTo>
                <a:lnTo>
                  <a:pt x="682" y="341"/>
                </a:lnTo>
                <a:lnTo>
                  <a:pt x="680" y="343"/>
                </a:lnTo>
                <a:lnTo>
                  <a:pt x="678" y="347"/>
                </a:lnTo>
                <a:lnTo>
                  <a:pt x="678" y="347"/>
                </a:lnTo>
                <a:lnTo>
                  <a:pt x="678" y="355"/>
                </a:lnTo>
                <a:lnTo>
                  <a:pt x="680" y="363"/>
                </a:lnTo>
                <a:lnTo>
                  <a:pt x="680" y="369"/>
                </a:lnTo>
                <a:lnTo>
                  <a:pt x="678" y="371"/>
                </a:lnTo>
                <a:lnTo>
                  <a:pt x="676" y="373"/>
                </a:lnTo>
                <a:lnTo>
                  <a:pt x="676" y="373"/>
                </a:lnTo>
                <a:lnTo>
                  <a:pt x="672" y="383"/>
                </a:lnTo>
                <a:lnTo>
                  <a:pt x="670" y="391"/>
                </a:lnTo>
                <a:lnTo>
                  <a:pt x="670" y="391"/>
                </a:lnTo>
                <a:lnTo>
                  <a:pt x="668" y="397"/>
                </a:lnTo>
                <a:lnTo>
                  <a:pt x="670" y="401"/>
                </a:lnTo>
                <a:lnTo>
                  <a:pt x="674" y="403"/>
                </a:lnTo>
                <a:lnTo>
                  <a:pt x="684" y="401"/>
                </a:lnTo>
                <a:lnTo>
                  <a:pt x="684" y="401"/>
                </a:lnTo>
                <a:lnTo>
                  <a:pt x="688" y="403"/>
                </a:lnTo>
                <a:lnTo>
                  <a:pt x="692" y="407"/>
                </a:lnTo>
                <a:lnTo>
                  <a:pt x="694" y="413"/>
                </a:lnTo>
                <a:lnTo>
                  <a:pt x="696" y="419"/>
                </a:lnTo>
                <a:lnTo>
                  <a:pt x="696" y="419"/>
                </a:lnTo>
                <a:lnTo>
                  <a:pt x="694" y="425"/>
                </a:lnTo>
                <a:lnTo>
                  <a:pt x="692" y="427"/>
                </a:lnTo>
                <a:lnTo>
                  <a:pt x="690" y="429"/>
                </a:lnTo>
                <a:lnTo>
                  <a:pt x="688" y="431"/>
                </a:lnTo>
                <a:lnTo>
                  <a:pt x="688" y="431"/>
                </a:lnTo>
                <a:lnTo>
                  <a:pt x="688" y="436"/>
                </a:lnTo>
                <a:lnTo>
                  <a:pt x="692" y="438"/>
                </a:lnTo>
                <a:lnTo>
                  <a:pt x="698" y="444"/>
                </a:lnTo>
                <a:lnTo>
                  <a:pt x="698" y="444"/>
                </a:lnTo>
                <a:lnTo>
                  <a:pt x="692" y="442"/>
                </a:lnTo>
                <a:lnTo>
                  <a:pt x="688" y="440"/>
                </a:lnTo>
                <a:lnTo>
                  <a:pt x="686" y="438"/>
                </a:lnTo>
                <a:lnTo>
                  <a:pt x="686" y="435"/>
                </a:lnTo>
                <a:lnTo>
                  <a:pt x="686" y="435"/>
                </a:lnTo>
                <a:lnTo>
                  <a:pt x="686" y="429"/>
                </a:lnTo>
                <a:lnTo>
                  <a:pt x="690" y="419"/>
                </a:lnTo>
                <a:lnTo>
                  <a:pt x="690" y="419"/>
                </a:lnTo>
                <a:lnTo>
                  <a:pt x="688" y="415"/>
                </a:lnTo>
                <a:lnTo>
                  <a:pt x="686" y="411"/>
                </a:lnTo>
                <a:lnTo>
                  <a:pt x="684" y="407"/>
                </a:lnTo>
                <a:lnTo>
                  <a:pt x="676" y="405"/>
                </a:lnTo>
                <a:lnTo>
                  <a:pt x="676" y="405"/>
                </a:lnTo>
                <a:lnTo>
                  <a:pt x="672" y="407"/>
                </a:lnTo>
                <a:lnTo>
                  <a:pt x="668" y="411"/>
                </a:lnTo>
                <a:lnTo>
                  <a:pt x="666" y="419"/>
                </a:lnTo>
                <a:lnTo>
                  <a:pt x="666" y="431"/>
                </a:lnTo>
                <a:lnTo>
                  <a:pt x="666" y="431"/>
                </a:lnTo>
                <a:lnTo>
                  <a:pt x="658" y="436"/>
                </a:lnTo>
                <a:lnTo>
                  <a:pt x="656" y="440"/>
                </a:lnTo>
                <a:lnTo>
                  <a:pt x="656" y="440"/>
                </a:lnTo>
                <a:lnTo>
                  <a:pt x="652" y="444"/>
                </a:lnTo>
                <a:lnTo>
                  <a:pt x="650" y="446"/>
                </a:lnTo>
                <a:lnTo>
                  <a:pt x="644" y="448"/>
                </a:lnTo>
                <a:lnTo>
                  <a:pt x="638" y="448"/>
                </a:lnTo>
                <a:lnTo>
                  <a:pt x="636" y="450"/>
                </a:lnTo>
                <a:lnTo>
                  <a:pt x="634" y="454"/>
                </a:lnTo>
                <a:lnTo>
                  <a:pt x="634" y="454"/>
                </a:lnTo>
                <a:lnTo>
                  <a:pt x="630" y="448"/>
                </a:lnTo>
                <a:lnTo>
                  <a:pt x="624" y="446"/>
                </a:lnTo>
                <a:lnTo>
                  <a:pt x="618" y="444"/>
                </a:lnTo>
                <a:lnTo>
                  <a:pt x="618" y="444"/>
                </a:lnTo>
                <a:lnTo>
                  <a:pt x="616" y="440"/>
                </a:lnTo>
                <a:lnTo>
                  <a:pt x="616" y="440"/>
                </a:lnTo>
                <a:lnTo>
                  <a:pt x="616" y="438"/>
                </a:lnTo>
                <a:lnTo>
                  <a:pt x="614" y="436"/>
                </a:lnTo>
                <a:lnTo>
                  <a:pt x="614" y="435"/>
                </a:lnTo>
                <a:lnTo>
                  <a:pt x="620" y="435"/>
                </a:lnTo>
                <a:lnTo>
                  <a:pt x="620" y="435"/>
                </a:lnTo>
                <a:lnTo>
                  <a:pt x="622" y="436"/>
                </a:lnTo>
                <a:lnTo>
                  <a:pt x="624" y="440"/>
                </a:lnTo>
                <a:lnTo>
                  <a:pt x="626" y="444"/>
                </a:lnTo>
                <a:lnTo>
                  <a:pt x="628" y="446"/>
                </a:lnTo>
                <a:lnTo>
                  <a:pt x="630" y="446"/>
                </a:lnTo>
                <a:lnTo>
                  <a:pt x="630" y="446"/>
                </a:lnTo>
                <a:lnTo>
                  <a:pt x="632" y="446"/>
                </a:lnTo>
                <a:lnTo>
                  <a:pt x="636" y="444"/>
                </a:lnTo>
                <a:lnTo>
                  <a:pt x="640" y="438"/>
                </a:lnTo>
                <a:lnTo>
                  <a:pt x="646" y="431"/>
                </a:lnTo>
                <a:lnTo>
                  <a:pt x="654" y="425"/>
                </a:lnTo>
                <a:lnTo>
                  <a:pt x="654" y="425"/>
                </a:lnTo>
                <a:lnTo>
                  <a:pt x="656" y="419"/>
                </a:lnTo>
                <a:lnTo>
                  <a:pt x="658" y="417"/>
                </a:lnTo>
                <a:lnTo>
                  <a:pt x="662" y="415"/>
                </a:lnTo>
                <a:lnTo>
                  <a:pt x="664" y="415"/>
                </a:lnTo>
                <a:lnTo>
                  <a:pt x="664" y="413"/>
                </a:lnTo>
                <a:lnTo>
                  <a:pt x="660" y="401"/>
                </a:lnTo>
                <a:lnTo>
                  <a:pt x="660" y="401"/>
                </a:lnTo>
                <a:lnTo>
                  <a:pt x="658" y="397"/>
                </a:lnTo>
                <a:lnTo>
                  <a:pt x="658" y="393"/>
                </a:lnTo>
                <a:lnTo>
                  <a:pt x="662" y="381"/>
                </a:lnTo>
                <a:lnTo>
                  <a:pt x="672" y="361"/>
                </a:lnTo>
                <a:lnTo>
                  <a:pt x="672" y="361"/>
                </a:lnTo>
                <a:lnTo>
                  <a:pt x="674" y="357"/>
                </a:lnTo>
                <a:lnTo>
                  <a:pt x="674" y="353"/>
                </a:lnTo>
                <a:lnTo>
                  <a:pt x="672" y="349"/>
                </a:lnTo>
                <a:lnTo>
                  <a:pt x="672" y="341"/>
                </a:lnTo>
                <a:lnTo>
                  <a:pt x="672" y="341"/>
                </a:lnTo>
                <a:lnTo>
                  <a:pt x="676" y="337"/>
                </a:lnTo>
                <a:lnTo>
                  <a:pt x="678" y="335"/>
                </a:lnTo>
                <a:lnTo>
                  <a:pt x="682" y="333"/>
                </a:lnTo>
                <a:lnTo>
                  <a:pt x="686" y="325"/>
                </a:lnTo>
                <a:lnTo>
                  <a:pt x="686" y="325"/>
                </a:lnTo>
                <a:lnTo>
                  <a:pt x="686" y="321"/>
                </a:lnTo>
                <a:lnTo>
                  <a:pt x="684" y="317"/>
                </a:lnTo>
                <a:lnTo>
                  <a:pt x="682" y="313"/>
                </a:lnTo>
                <a:lnTo>
                  <a:pt x="676" y="311"/>
                </a:lnTo>
                <a:lnTo>
                  <a:pt x="676" y="311"/>
                </a:lnTo>
                <a:lnTo>
                  <a:pt x="668" y="305"/>
                </a:lnTo>
                <a:lnTo>
                  <a:pt x="666" y="305"/>
                </a:lnTo>
                <a:lnTo>
                  <a:pt x="662" y="309"/>
                </a:lnTo>
                <a:lnTo>
                  <a:pt x="662" y="309"/>
                </a:lnTo>
                <a:lnTo>
                  <a:pt x="658" y="315"/>
                </a:lnTo>
                <a:lnTo>
                  <a:pt x="654" y="323"/>
                </a:lnTo>
                <a:lnTo>
                  <a:pt x="646" y="331"/>
                </a:lnTo>
                <a:lnTo>
                  <a:pt x="642" y="333"/>
                </a:lnTo>
                <a:lnTo>
                  <a:pt x="634" y="333"/>
                </a:lnTo>
                <a:lnTo>
                  <a:pt x="634" y="333"/>
                </a:lnTo>
                <a:lnTo>
                  <a:pt x="632" y="337"/>
                </a:lnTo>
                <a:lnTo>
                  <a:pt x="630" y="339"/>
                </a:lnTo>
                <a:lnTo>
                  <a:pt x="632" y="345"/>
                </a:lnTo>
                <a:lnTo>
                  <a:pt x="634" y="347"/>
                </a:lnTo>
                <a:lnTo>
                  <a:pt x="632" y="349"/>
                </a:lnTo>
                <a:lnTo>
                  <a:pt x="630" y="351"/>
                </a:lnTo>
                <a:lnTo>
                  <a:pt x="630" y="351"/>
                </a:lnTo>
                <a:lnTo>
                  <a:pt x="626" y="359"/>
                </a:lnTo>
                <a:lnTo>
                  <a:pt x="622" y="363"/>
                </a:lnTo>
                <a:lnTo>
                  <a:pt x="620" y="367"/>
                </a:lnTo>
                <a:lnTo>
                  <a:pt x="620" y="369"/>
                </a:lnTo>
                <a:lnTo>
                  <a:pt x="624" y="373"/>
                </a:lnTo>
                <a:lnTo>
                  <a:pt x="624" y="373"/>
                </a:lnTo>
                <a:lnTo>
                  <a:pt x="626" y="375"/>
                </a:lnTo>
                <a:lnTo>
                  <a:pt x="628" y="379"/>
                </a:lnTo>
                <a:lnTo>
                  <a:pt x="628" y="383"/>
                </a:lnTo>
                <a:lnTo>
                  <a:pt x="630" y="387"/>
                </a:lnTo>
                <a:lnTo>
                  <a:pt x="630" y="387"/>
                </a:lnTo>
                <a:lnTo>
                  <a:pt x="628" y="393"/>
                </a:lnTo>
                <a:lnTo>
                  <a:pt x="628" y="397"/>
                </a:lnTo>
                <a:lnTo>
                  <a:pt x="624" y="399"/>
                </a:lnTo>
                <a:lnTo>
                  <a:pt x="624" y="399"/>
                </a:lnTo>
                <a:lnTo>
                  <a:pt x="622" y="397"/>
                </a:lnTo>
                <a:lnTo>
                  <a:pt x="620" y="395"/>
                </a:lnTo>
                <a:lnTo>
                  <a:pt x="614" y="387"/>
                </a:lnTo>
                <a:lnTo>
                  <a:pt x="606" y="367"/>
                </a:lnTo>
                <a:lnTo>
                  <a:pt x="606" y="367"/>
                </a:lnTo>
                <a:lnTo>
                  <a:pt x="604" y="363"/>
                </a:lnTo>
                <a:lnTo>
                  <a:pt x="604" y="363"/>
                </a:lnTo>
                <a:lnTo>
                  <a:pt x="600" y="357"/>
                </a:lnTo>
                <a:lnTo>
                  <a:pt x="594" y="353"/>
                </a:lnTo>
                <a:lnTo>
                  <a:pt x="588" y="349"/>
                </a:lnTo>
                <a:lnTo>
                  <a:pt x="582" y="343"/>
                </a:lnTo>
                <a:lnTo>
                  <a:pt x="582" y="343"/>
                </a:lnTo>
                <a:lnTo>
                  <a:pt x="580" y="343"/>
                </a:lnTo>
                <a:lnTo>
                  <a:pt x="576" y="345"/>
                </a:lnTo>
                <a:lnTo>
                  <a:pt x="576" y="345"/>
                </a:lnTo>
                <a:lnTo>
                  <a:pt x="574" y="345"/>
                </a:lnTo>
                <a:lnTo>
                  <a:pt x="574" y="349"/>
                </a:lnTo>
                <a:lnTo>
                  <a:pt x="574" y="351"/>
                </a:lnTo>
                <a:lnTo>
                  <a:pt x="574" y="355"/>
                </a:lnTo>
                <a:lnTo>
                  <a:pt x="574" y="355"/>
                </a:lnTo>
                <a:lnTo>
                  <a:pt x="574" y="361"/>
                </a:lnTo>
                <a:lnTo>
                  <a:pt x="572" y="363"/>
                </a:lnTo>
                <a:lnTo>
                  <a:pt x="570" y="363"/>
                </a:lnTo>
                <a:lnTo>
                  <a:pt x="566" y="361"/>
                </a:lnTo>
                <a:lnTo>
                  <a:pt x="564" y="361"/>
                </a:lnTo>
                <a:lnTo>
                  <a:pt x="564" y="361"/>
                </a:lnTo>
                <a:lnTo>
                  <a:pt x="564" y="361"/>
                </a:lnTo>
                <a:lnTo>
                  <a:pt x="562" y="367"/>
                </a:lnTo>
                <a:lnTo>
                  <a:pt x="560" y="369"/>
                </a:lnTo>
                <a:lnTo>
                  <a:pt x="556" y="369"/>
                </a:lnTo>
                <a:lnTo>
                  <a:pt x="556" y="363"/>
                </a:lnTo>
                <a:lnTo>
                  <a:pt x="556" y="363"/>
                </a:lnTo>
                <a:lnTo>
                  <a:pt x="558" y="361"/>
                </a:lnTo>
                <a:lnTo>
                  <a:pt x="560" y="359"/>
                </a:lnTo>
                <a:lnTo>
                  <a:pt x="562" y="357"/>
                </a:lnTo>
                <a:lnTo>
                  <a:pt x="562" y="353"/>
                </a:lnTo>
                <a:lnTo>
                  <a:pt x="562" y="353"/>
                </a:lnTo>
                <a:lnTo>
                  <a:pt x="552" y="353"/>
                </a:lnTo>
                <a:lnTo>
                  <a:pt x="546" y="353"/>
                </a:lnTo>
                <a:lnTo>
                  <a:pt x="540" y="351"/>
                </a:lnTo>
                <a:lnTo>
                  <a:pt x="534" y="345"/>
                </a:lnTo>
                <a:lnTo>
                  <a:pt x="534" y="345"/>
                </a:lnTo>
                <a:lnTo>
                  <a:pt x="528" y="349"/>
                </a:lnTo>
                <a:lnTo>
                  <a:pt x="524" y="349"/>
                </a:lnTo>
                <a:lnTo>
                  <a:pt x="522" y="347"/>
                </a:lnTo>
                <a:lnTo>
                  <a:pt x="522" y="347"/>
                </a:lnTo>
                <a:lnTo>
                  <a:pt x="514" y="341"/>
                </a:lnTo>
                <a:lnTo>
                  <a:pt x="514" y="341"/>
                </a:lnTo>
                <a:lnTo>
                  <a:pt x="520" y="339"/>
                </a:lnTo>
                <a:lnTo>
                  <a:pt x="520" y="339"/>
                </a:lnTo>
                <a:lnTo>
                  <a:pt x="520" y="337"/>
                </a:lnTo>
                <a:lnTo>
                  <a:pt x="522" y="337"/>
                </a:lnTo>
                <a:lnTo>
                  <a:pt x="528" y="333"/>
                </a:lnTo>
                <a:lnTo>
                  <a:pt x="530" y="333"/>
                </a:lnTo>
                <a:lnTo>
                  <a:pt x="524" y="331"/>
                </a:lnTo>
                <a:lnTo>
                  <a:pt x="524" y="331"/>
                </a:lnTo>
                <a:lnTo>
                  <a:pt x="516" y="331"/>
                </a:lnTo>
                <a:lnTo>
                  <a:pt x="516" y="331"/>
                </a:lnTo>
                <a:lnTo>
                  <a:pt x="514" y="333"/>
                </a:lnTo>
                <a:lnTo>
                  <a:pt x="510" y="335"/>
                </a:lnTo>
                <a:lnTo>
                  <a:pt x="508" y="335"/>
                </a:lnTo>
                <a:lnTo>
                  <a:pt x="506" y="329"/>
                </a:lnTo>
                <a:lnTo>
                  <a:pt x="506" y="329"/>
                </a:lnTo>
                <a:lnTo>
                  <a:pt x="490" y="329"/>
                </a:lnTo>
                <a:lnTo>
                  <a:pt x="490" y="329"/>
                </a:lnTo>
                <a:lnTo>
                  <a:pt x="474" y="327"/>
                </a:lnTo>
                <a:lnTo>
                  <a:pt x="466" y="329"/>
                </a:lnTo>
                <a:lnTo>
                  <a:pt x="458" y="337"/>
                </a:lnTo>
                <a:lnTo>
                  <a:pt x="458" y="337"/>
                </a:lnTo>
                <a:lnTo>
                  <a:pt x="456" y="337"/>
                </a:lnTo>
                <a:lnTo>
                  <a:pt x="452" y="335"/>
                </a:lnTo>
                <a:lnTo>
                  <a:pt x="448" y="331"/>
                </a:lnTo>
                <a:lnTo>
                  <a:pt x="448" y="331"/>
                </a:lnTo>
                <a:lnTo>
                  <a:pt x="448" y="325"/>
                </a:lnTo>
                <a:lnTo>
                  <a:pt x="448" y="319"/>
                </a:lnTo>
                <a:lnTo>
                  <a:pt x="448" y="315"/>
                </a:lnTo>
                <a:lnTo>
                  <a:pt x="448" y="315"/>
                </a:lnTo>
                <a:lnTo>
                  <a:pt x="452" y="313"/>
                </a:lnTo>
                <a:lnTo>
                  <a:pt x="456" y="313"/>
                </a:lnTo>
                <a:lnTo>
                  <a:pt x="464" y="315"/>
                </a:lnTo>
                <a:lnTo>
                  <a:pt x="464" y="315"/>
                </a:lnTo>
                <a:lnTo>
                  <a:pt x="466" y="315"/>
                </a:lnTo>
                <a:lnTo>
                  <a:pt x="468" y="315"/>
                </a:lnTo>
                <a:lnTo>
                  <a:pt x="470" y="309"/>
                </a:lnTo>
                <a:lnTo>
                  <a:pt x="470" y="303"/>
                </a:lnTo>
                <a:lnTo>
                  <a:pt x="468" y="297"/>
                </a:lnTo>
                <a:lnTo>
                  <a:pt x="468" y="297"/>
                </a:lnTo>
                <a:lnTo>
                  <a:pt x="464" y="293"/>
                </a:lnTo>
                <a:lnTo>
                  <a:pt x="460" y="287"/>
                </a:lnTo>
                <a:lnTo>
                  <a:pt x="458" y="285"/>
                </a:lnTo>
                <a:lnTo>
                  <a:pt x="458" y="285"/>
                </a:lnTo>
                <a:lnTo>
                  <a:pt x="456" y="285"/>
                </a:lnTo>
                <a:lnTo>
                  <a:pt x="456" y="285"/>
                </a:lnTo>
                <a:lnTo>
                  <a:pt x="456" y="291"/>
                </a:lnTo>
                <a:lnTo>
                  <a:pt x="456" y="295"/>
                </a:lnTo>
                <a:lnTo>
                  <a:pt x="452" y="299"/>
                </a:lnTo>
                <a:lnTo>
                  <a:pt x="444" y="303"/>
                </a:lnTo>
                <a:lnTo>
                  <a:pt x="444" y="303"/>
                </a:lnTo>
                <a:lnTo>
                  <a:pt x="440" y="307"/>
                </a:lnTo>
                <a:lnTo>
                  <a:pt x="438" y="309"/>
                </a:lnTo>
                <a:lnTo>
                  <a:pt x="438" y="311"/>
                </a:lnTo>
                <a:lnTo>
                  <a:pt x="438" y="313"/>
                </a:lnTo>
                <a:lnTo>
                  <a:pt x="440" y="317"/>
                </a:lnTo>
                <a:lnTo>
                  <a:pt x="438" y="321"/>
                </a:lnTo>
                <a:lnTo>
                  <a:pt x="436" y="323"/>
                </a:lnTo>
                <a:lnTo>
                  <a:pt x="436" y="323"/>
                </a:lnTo>
                <a:lnTo>
                  <a:pt x="434" y="323"/>
                </a:lnTo>
                <a:lnTo>
                  <a:pt x="430" y="325"/>
                </a:lnTo>
                <a:lnTo>
                  <a:pt x="430" y="325"/>
                </a:lnTo>
                <a:lnTo>
                  <a:pt x="424" y="331"/>
                </a:lnTo>
                <a:lnTo>
                  <a:pt x="424" y="331"/>
                </a:lnTo>
                <a:lnTo>
                  <a:pt x="424" y="329"/>
                </a:lnTo>
                <a:lnTo>
                  <a:pt x="422" y="327"/>
                </a:lnTo>
                <a:lnTo>
                  <a:pt x="420" y="325"/>
                </a:lnTo>
                <a:lnTo>
                  <a:pt x="418" y="325"/>
                </a:lnTo>
                <a:lnTo>
                  <a:pt x="426" y="323"/>
                </a:lnTo>
                <a:lnTo>
                  <a:pt x="426" y="323"/>
                </a:lnTo>
                <a:lnTo>
                  <a:pt x="422" y="315"/>
                </a:lnTo>
                <a:lnTo>
                  <a:pt x="420" y="313"/>
                </a:lnTo>
                <a:lnTo>
                  <a:pt x="418" y="311"/>
                </a:lnTo>
                <a:lnTo>
                  <a:pt x="418" y="311"/>
                </a:lnTo>
                <a:lnTo>
                  <a:pt x="410" y="315"/>
                </a:lnTo>
                <a:lnTo>
                  <a:pt x="402" y="313"/>
                </a:lnTo>
                <a:lnTo>
                  <a:pt x="392" y="311"/>
                </a:lnTo>
                <a:lnTo>
                  <a:pt x="392" y="311"/>
                </a:lnTo>
                <a:lnTo>
                  <a:pt x="388" y="311"/>
                </a:lnTo>
                <a:lnTo>
                  <a:pt x="386" y="313"/>
                </a:lnTo>
                <a:lnTo>
                  <a:pt x="382" y="319"/>
                </a:lnTo>
                <a:lnTo>
                  <a:pt x="382" y="327"/>
                </a:lnTo>
                <a:lnTo>
                  <a:pt x="380" y="329"/>
                </a:lnTo>
                <a:lnTo>
                  <a:pt x="378" y="331"/>
                </a:lnTo>
                <a:lnTo>
                  <a:pt x="378" y="331"/>
                </a:lnTo>
                <a:lnTo>
                  <a:pt x="374" y="327"/>
                </a:lnTo>
                <a:lnTo>
                  <a:pt x="370" y="319"/>
                </a:lnTo>
                <a:lnTo>
                  <a:pt x="368" y="311"/>
                </a:lnTo>
                <a:lnTo>
                  <a:pt x="368" y="303"/>
                </a:lnTo>
                <a:lnTo>
                  <a:pt x="368" y="303"/>
                </a:lnTo>
                <a:lnTo>
                  <a:pt x="366" y="301"/>
                </a:lnTo>
                <a:lnTo>
                  <a:pt x="362" y="299"/>
                </a:lnTo>
                <a:lnTo>
                  <a:pt x="360" y="299"/>
                </a:lnTo>
                <a:lnTo>
                  <a:pt x="356" y="301"/>
                </a:lnTo>
                <a:lnTo>
                  <a:pt x="354" y="305"/>
                </a:lnTo>
                <a:lnTo>
                  <a:pt x="354" y="311"/>
                </a:lnTo>
                <a:lnTo>
                  <a:pt x="354" y="311"/>
                </a:lnTo>
                <a:lnTo>
                  <a:pt x="358" y="317"/>
                </a:lnTo>
                <a:lnTo>
                  <a:pt x="358" y="321"/>
                </a:lnTo>
                <a:lnTo>
                  <a:pt x="356" y="323"/>
                </a:lnTo>
                <a:lnTo>
                  <a:pt x="352" y="323"/>
                </a:lnTo>
                <a:lnTo>
                  <a:pt x="352" y="323"/>
                </a:lnTo>
                <a:lnTo>
                  <a:pt x="346" y="321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07"/>
                </a:lnTo>
                <a:lnTo>
                  <a:pt x="346" y="299"/>
                </a:lnTo>
                <a:lnTo>
                  <a:pt x="346" y="299"/>
                </a:lnTo>
                <a:lnTo>
                  <a:pt x="346" y="295"/>
                </a:lnTo>
                <a:lnTo>
                  <a:pt x="348" y="291"/>
                </a:lnTo>
                <a:lnTo>
                  <a:pt x="354" y="279"/>
                </a:lnTo>
                <a:lnTo>
                  <a:pt x="354" y="279"/>
                </a:lnTo>
                <a:lnTo>
                  <a:pt x="362" y="275"/>
                </a:lnTo>
                <a:lnTo>
                  <a:pt x="366" y="269"/>
                </a:lnTo>
                <a:lnTo>
                  <a:pt x="368" y="261"/>
                </a:lnTo>
                <a:lnTo>
                  <a:pt x="368" y="251"/>
                </a:lnTo>
                <a:lnTo>
                  <a:pt x="368" y="251"/>
                </a:lnTo>
                <a:lnTo>
                  <a:pt x="368" y="247"/>
                </a:lnTo>
                <a:lnTo>
                  <a:pt x="368" y="247"/>
                </a:lnTo>
                <a:lnTo>
                  <a:pt x="370" y="239"/>
                </a:lnTo>
                <a:lnTo>
                  <a:pt x="372" y="243"/>
                </a:lnTo>
                <a:lnTo>
                  <a:pt x="374" y="253"/>
                </a:lnTo>
                <a:lnTo>
                  <a:pt x="376" y="265"/>
                </a:lnTo>
                <a:lnTo>
                  <a:pt x="376" y="265"/>
                </a:lnTo>
                <a:lnTo>
                  <a:pt x="380" y="279"/>
                </a:lnTo>
                <a:lnTo>
                  <a:pt x="386" y="291"/>
                </a:lnTo>
                <a:lnTo>
                  <a:pt x="390" y="297"/>
                </a:lnTo>
                <a:lnTo>
                  <a:pt x="394" y="299"/>
                </a:lnTo>
                <a:lnTo>
                  <a:pt x="400" y="303"/>
                </a:lnTo>
                <a:lnTo>
                  <a:pt x="406" y="303"/>
                </a:lnTo>
                <a:lnTo>
                  <a:pt x="406" y="303"/>
                </a:lnTo>
                <a:lnTo>
                  <a:pt x="412" y="303"/>
                </a:lnTo>
                <a:lnTo>
                  <a:pt x="416" y="303"/>
                </a:lnTo>
                <a:lnTo>
                  <a:pt x="422" y="299"/>
                </a:lnTo>
                <a:lnTo>
                  <a:pt x="424" y="297"/>
                </a:lnTo>
                <a:lnTo>
                  <a:pt x="430" y="287"/>
                </a:lnTo>
                <a:lnTo>
                  <a:pt x="430" y="275"/>
                </a:lnTo>
                <a:lnTo>
                  <a:pt x="430" y="275"/>
                </a:lnTo>
                <a:lnTo>
                  <a:pt x="428" y="267"/>
                </a:lnTo>
                <a:lnTo>
                  <a:pt x="426" y="261"/>
                </a:lnTo>
                <a:lnTo>
                  <a:pt x="426" y="251"/>
                </a:lnTo>
                <a:lnTo>
                  <a:pt x="426" y="237"/>
                </a:lnTo>
                <a:lnTo>
                  <a:pt x="426" y="237"/>
                </a:lnTo>
                <a:lnTo>
                  <a:pt x="424" y="231"/>
                </a:lnTo>
                <a:lnTo>
                  <a:pt x="422" y="229"/>
                </a:lnTo>
                <a:lnTo>
                  <a:pt x="422" y="225"/>
                </a:lnTo>
                <a:lnTo>
                  <a:pt x="418" y="219"/>
                </a:lnTo>
                <a:lnTo>
                  <a:pt x="418" y="219"/>
                </a:lnTo>
                <a:lnTo>
                  <a:pt x="408" y="217"/>
                </a:lnTo>
                <a:lnTo>
                  <a:pt x="408" y="217"/>
                </a:lnTo>
                <a:lnTo>
                  <a:pt x="410" y="215"/>
                </a:lnTo>
                <a:lnTo>
                  <a:pt x="414" y="215"/>
                </a:lnTo>
                <a:lnTo>
                  <a:pt x="416" y="213"/>
                </a:lnTo>
                <a:lnTo>
                  <a:pt x="412" y="211"/>
                </a:lnTo>
                <a:lnTo>
                  <a:pt x="412" y="211"/>
                </a:lnTo>
                <a:lnTo>
                  <a:pt x="414" y="201"/>
                </a:lnTo>
                <a:lnTo>
                  <a:pt x="414" y="201"/>
                </a:lnTo>
                <a:lnTo>
                  <a:pt x="416" y="203"/>
                </a:lnTo>
                <a:lnTo>
                  <a:pt x="418" y="209"/>
                </a:lnTo>
                <a:lnTo>
                  <a:pt x="420" y="209"/>
                </a:lnTo>
                <a:lnTo>
                  <a:pt x="420" y="209"/>
                </a:lnTo>
                <a:lnTo>
                  <a:pt x="420" y="209"/>
                </a:lnTo>
                <a:lnTo>
                  <a:pt x="418" y="201"/>
                </a:lnTo>
                <a:lnTo>
                  <a:pt x="416" y="197"/>
                </a:lnTo>
                <a:lnTo>
                  <a:pt x="412" y="197"/>
                </a:lnTo>
                <a:lnTo>
                  <a:pt x="412" y="197"/>
                </a:lnTo>
                <a:lnTo>
                  <a:pt x="408" y="197"/>
                </a:lnTo>
                <a:lnTo>
                  <a:pt x="404" y="193"/>
                </a:lnTo>
                <a:lnTo>
                  <a:pt x="396" y="189"/>
                </a:lnTo>
                <a:lnTo>
                  <a:pt x="396" y="189"/>
                </a:lnTo>
                <a:lnTo>
                  <a:pt x="386" y="187"/>
                </a:lnTo>
                <a:lnTo>
                  <a:pt x="378" y="191"/>
                </a:lnTo>
                <a:lnTo>
                  <a:pt x="374" y="197"/>
                </a:lnTo>
                <a:lnTo>
                  <a:pt x="372" y="207"/>
                </a:lnTo>
                <a:lnTo>
                  <a:pt x="372" y="207"/>
                </a:lnTo>
                <a:lnTo>
                  <a:pt x="372" y="211"/>
                </a:lnTo>
                <a:lnTo>
                  <a:pt x="370" y="213"/>
                </a:lnTo>
                <a:lnTo>
                  <a:pt x="364" y="215"/>
                </a:lnTo>
                <a:lnTo>
                  <a:pt x="358" y="217"/>
                </a:lnTo>
                <a:lnTo>
                  <a:pt x="352" y="217"/>
                </a:lnTo>
                <a:lnTo>
                  <a:pt x="352" y="217"/>
                </a:lnTo>
                <a:lnTo>
                  <a:pt x="348" y="221"/>
                </a:lnTo>
                <a:lnTo>
                  <a:pt x="346" y="225"/>
                </a:lnTo>
                <a:lnTo>
                  <a:pt x="346" y="225"/>
                </a:lnTo>
                <a:lnTo>
                  <a:pt x="338" y="237"/>
                </a:lnTo>
                <a:lnTo>
                  <a:pt x="334" y="239"/>
                </a:lnTo>
                <a:lnTo>
                  <a:pt x="328" y="239"/>
                </a:lnTo>
                <a:lnTo>
                  <a:pt x="328" y="239"/>
                </a:lnTo>
                <a:lnTo>
                  <a:pt x="326" y="241"/>
                </a:lnTo>
                <a:lnTo>
                  <a:pt x="326" y="243"/>
                </a:lnTo>
                <a:lnTo>
                  <a:pt x="324" y="245"/>
                </a:lnTo>
                <a:lnTo>
                  <a:pt x="320" y="247"/>
                </a:lnTo>
                <a:lnTo>
                  <a:pt x="320" y="247"/>
                </a:lnTo>
                <a:lnTo>
                  <a:pt x="318" y="253"/>
                </a:lnTo>
                <a:lnTo>
                  <a:pt x="318" y="255"/>
                </a:lnTo>
                <a:lnTo>
                  <a:pt x="316" y="257"/>
                </a:lnTo>
                <a:lnTo>
                  <a:pt x="312" y="257"/>
                </a:lnTo>
                <a:lnTo>
                  <a:pt x="312" y="257"/>
                </a:lnTo>
                <a:lnTo>
                  <a:pt x="312" y="265"/>
                </a:lnTo>
                <a:lnTo>
                  <a:pt x="308" y="267"/>
                </a:lnTo>
                <a:lnTo>
                  <a:pt x="304" y="269"/>
                </a:lnTo>
                <a:lnTo>
                  <a:pt x="300" y="269"/>
                </a:lnTo>
                <a:lnTo>
                  <a:pt x="300" y="269"/>
                </a:lnTo>
                <a:lnTo>
                  <a:pt x="300" y="281"/>
                </a:lnTo>
                <a:lnTo>
                  <a:pt x="298" y="287"/>
                </a:lnTo>
                <a:lnTo>
                  <a:pt x="296" y="291"/>
                </a:lnTo>
                <a:lnTo>
                  <a:pt x="294" y="293"/>
                </a:lnTo>
                <a:lnTo>
                  <a:pt x="294" y="293"/>
                </a:lnTo>
                <a:lnTo>
                  <a:pt x="280" y="293"/>
                </a:lnTo>
                <a:lnTo>
                  <a:pt x="256" y="293"/>
                </a:lnTo>
                <a:lnTo>
                  <a:pt x="256" y="293"/>
                </a:lnTo>
                <a:lnTo>
                  <a:pt x="256" y="293"/>
                </a:lnTo>
                <a:lnTo>
                  <a:pt x="246" y="291"/>
                </a:lnTo>
                <a:lnTo>
                  <a:pt x="240" y="289"/>
                </a:lnTo>
                <a:lnTo>
                  <a:pt x="240" y="289"/>
                </a:lnTo>
                <a:lnTo>
                  <a:pt x="236" y="297"/>
                </a:lnTo>
                <a:lnTo>
                  <a:pt x="234" y="303"/>
                </a:lnTo>
                <a:lnTo>
                  <a:pt x="234" y="303"/>
                </a:lnTo>
                <a:lnTo>
                  <a:pt x="234" y="307"/>
                </a:lnTo>
                <a:lnTo>
                  <a:pt x="236" y="311"/>
                </a:lnTo>
                <a:lnTo>
                  <a:pt x="238" y="315"/>
                </a:lnTo>
                <a:lnTo>
                  <a:pt x="238" y="321"/>
                </a:lnTo>
                <a:lnTo>
                  <a:pt x="238" y="321"/>
                </a:lnTo>
                <a:lnTo>
                  <a:pt x="234" y="321"/>
                </a:lnTo>
                <a:lnTo>
                  <a:pt x="234" y="319"/>
                </a:lnTo>
                <a:lnTo>
                  <a:pt x="232" y="309"/>
                </a:lnTo>
                <a:lnTo>
                  <a:pt x="232" y="309"/>
                </a:lnTo>
                <a:lnTo>
                  <a:pt x="224" y="305"/>
                </a:lnTo>
                <a:lnTo>
                  <a:pt x="224" y="305"/>
                </a:lnTo>
                <a:lnTo>
                  <a:pt x="220" y="303"/>
                </a:lnTo>
                <a:lnTo>
                  <a:pt x="218" y="303"/>
                </a:lnTo>
                <a:lnTo>
                  <a:pt x="216" y="305"/>
                </a:lnTo>
                <a:lnTo>
                  <a:pt x="216" y="305"/>
                </a:lnTo>
                <a:lnTo>
                  <a:pt x="214" y="309"/>
                </a:lnTo>
                <a:lnTo>
                  <a:pt x="214" y="309"/>
                </a:lnTo>
                <a:lnTo>
                  <a:pt x="210" y="309"/>
                </a:lnTo>
                <a:lnTo>
                  <a:pt x="208" y="311"/>
                </a:lnTo>
                <a:lnTo>
                  <a:pt x="208" y="315"/>
                </a:lnTo>
                <a:lnTo>
                  <a:pt x="208" y="315"/>
                </a:lnTo>
                <a:lnTo>
                  <a:pt x="208" y="311"/>
                </a:lnTo>
                <a:lnTo>
                  <a:pt x="208" y="311"/>
                </a:lnTo>
                <a:lnTo>
                  <a:pt x="198" y="309"/>
                </a:lnTo>
                <a:lnTo>
                  <a:pt x="198" y="309"/>
                </a:lnTo>
                <a:lnTo>
                  <a:pt x="194" y="315"/>
                </a:lnTo>
                <a:lnTo>
                  <a:pt x="190" y="319"/>
                </a:lnTo>
                <a:lnTo>
                  <a:pt x="190" y="319"/>
                </a:lnTo>
                <a:lnTo>
                  <a:pt x="188" y="321"/>
                </a:lnTo>
                <a:lnTo>
                  <a:pt x="186" y="325"/>
                </a:lnTo>
                <a:lnTo>
                  <a:pt x="186" y="325"/>
                </a:lnTo>
                <a:lnTo>
                  <a:pt x="182" y="325"/>
                </a:lnTo>
                <a:lnTo>
                  <a:pt x="178" y="325"/>
                </a:lnTo>
                <a:lnTo>
                  <a:pt x="178" y="325"/>
                </a:lnTo>
                <a:lnTo>
                  <a:pt x="176" y="327"/>
                </a:lnTo>
                <a:lnTo>
                  <a:pt x="176" y="329"/>
                </a:lnTo>
                <a:lnTo>
                  <a:pt x="176" y="333"/>
                </a:lnTo>
                <a:lnTo>
                  <a:pt x="176" y="333"/>
                </a:lnTo>
                <a:lnTo>
                  <a:pt x="170" y="335"/>
                </a:lnTo>
                <a:lnTo>
                  <a:pt x="170" y="335"/>
                </a:lnTo>
                <a:lnTo>
                  <a:pt x="168" y="339"/>
                </a:lnTo>
                <a:lnTo>
                  <a:pt x="166" y="343"/>
                </a:lnTo>
                <a:lnTo>
                  <a:pt x="164" y="349"/>
                </a:lnTo>
                <a:lnTo>
                  <a:pt x="164" y="349"/>
                </a:lnTo>
                <a:lnTo>
                  <a:pt x="160" y="351"/>
                </a:lnTo>
                <a:lnTo>
                  <a:pt x="160" y="355"/>
                </a:lnTo>
                <a:lnTo>
                  <a:pt x="160" y="355"/>
                </a:lnTo>
                <a:lnTo>
                  <a:pt x="160" y="357"/>
                </a:lnTo>
                <a:lnTo>
                  <a:pt x="162" y="359"/>
                </a:lnTo>
                <a:lnTo>
                  <a:pt x="162" y="361"/>
                </a:lnTo>
                <a:lnTo>
                  <a:pt x="164" y="363"/>
                </a:lnTo>
                <a:lnTo>
                  <a:pt x="164" y="363"/>
                </a:lnTo>
                <a:lnTo>
                  <a:pt x="162" y="367"/>
                </a:lnTo>
                <a:lnTo>
                  <a:pt x="158" y="369"/>
                </a:lnTo>
                <a:lnTo>
                  <a:pt x="158" y="369"/>
                </a:lnTo>
                <a:lnTo>
                  <a:pt x="162" y="373"/>
                </a:lnTo>
                <a:lnTo>
                  <a:pt x="166" y="375"/>
                </a:lnTo>
                <a:lnTo>
                  <a:pt x="166" y="375"/>
                </a:lnTo>
                <a:lnTo>
                  <a:pt x="168" y="381"/>
                </a:lnTo>
                <a:lnTo>
                  <a:pt x="168" y="383"/>
                </a:lnTo>
                <a:lnTo>
                  <a:pt x="170" y="385"/>
                </a:lnTo>
                <a:lnTo>
                  <a:pt x="170" y="385"/>
                </a:lnTo>
                <a:lnTo>
                  <a:pt x="168" y="387"/>
                </a:lnTo>
                <a:lnTo>
                  <a:pt x="164" y="387"/>
                </a:lnTo>
                <a:lnTo>
                  <a:pt x="164" y="387"/>
                </a:lnTo>
                <a:lnTo>
                  <a:pt x="162" y="389"/>
                </a:lnTo>
                <a:lnTo>
                  <a:pt x="160" y="393"/>
                </a:lnTo>
                <a:lnTo>
                  <a:pt x="158" y="395"/>
                </a:lnTo>
                <a:lnTo>
                  <a:pt x="154" y="395"/>
                </a:lnTo>
                <a:lnTo>
                  <a:pt x="154" y="395"/>
                </a:lnTo>
                <a:lnTo>
                  <a:pt x="148" y="407"/>
                </a:lnTo>
                <a:lnTo>
                  <a:pt x="148" y="407"/>
                </a:lnTo>
                <a:lnTo>
                  <a:pt x="148" y="411"/>
                </a:lnTo>
                <a:lnTo>
                  <a:pt x="148" y="415"/>
                </a:lnTo>
                <a:lnTo>
                  <a:pt x="148" y="415"/>
                </a:lnTo>
                <a:lnTo>
                  <a:pt x="146" y="415"/>
                </a:lnTo>
                <a:lnTo>
                  <a:pt x="144" y="415"/>
                </a:lnTo>
                <a:lnTo>
                  <a:pt x="144" y="415"/>
                </a:lnTo>
                <a:lnTo>
                  <a:pt x="144" y="417"/>
                </a:lnTo>
                <a:lnTo>
                  <a:pt x="146" y="419"/>
                </a:lnTo>
                <a:lnTo>
                  <a:pt x="146" y="421"/>
                </a:lnTo>
                <a:lnTo>
                  <a:pt x="148" y="425"/>
                </a:lnTo>
                <a:lnTo>
                  <a:pt x="148" y="425"/>
                </a:lnTo>
                <a:lnTo>
                  <a:pt x="146" y="429"/>
                </a:lnTo>
                <a:lnTo>
                  <a:pt x="146" y="429"/>
                </a:lnTo>
                <a:lnTo>
                  <a:pt x="146" y="429"/>
                </a:lnTo>
                <a:lnTo>
                  <a:pt x="144" y="431"/>
                </a:lnTo>
                <a:lnTo>
                  <a:pt x="142" y="433"/>
                </a:lnTo>
                <a:lnTo>
                  <a:pt x="142" y="433"/>
                </a:lnTo>
                <a:lnTo>
                  <a:pt x="138" y="431"/>
                </a:lnTo>
                <a:lnTo>
                  <a:pt x="136" y="427"/>
                </a:lnTo>
                <a:lnTo>
                  <a:pt x="132" y="423"/>
                </a:lnTo>
                <a:lnTo>
                  <a:pt x="130" y="421"/>
                </a:lnTo>
                <a:lnTo>
                  <a:pt x="130" y="421"/>
                </a:lnTo>
                <a:lnTo>
                  <a:pt x="128" y="423"/>
                </a:lnTo>
                <a:lnTo>
                  <a:pt x="128" y="423"/>
                </a:lnTo>
                <a:lnTo>
                  <a:pt x="128" y="427"/>
                </a:lnTo>
                <a:lnTo>
                  <a:pt x="128" y="427"/>
                </a:lnTo>
                <a:lnTo>
                  <a:pt x="126" y="429"/>
                </a:lnTo>
                <a:lnTo>
                  <a:pt x="122" y="433"/>
                </a:lnTo>
                <a:lnTo>
                  <a:pt x="118" y="435"/>
                </a:lnTo>
                <a:lnTo>
                  <a:pt x="116" y="438"/>
                </a:lnTo>
                <a:lnTo>
                  <a:pt x="116" y="438"/>
                </a:lnTo>
                <a:lnTo>
                  <a:pt x="116" y="442"/>
                </a:lnTo>
                <a:lnTo>
                  <a:pt x="120" y="444"/>
                </a:lnTo>
                <a:lnTo>
                  <a:pt x="120" y="444"/>
                </a:lnTo>
                <a:lnTo>
                  <a:pt x="122" y="442"/>
                </a:lnTo>
                <a:lnTo>
                  <a:pt x="124" y="442"/>
                </a:lnTo>
                <a:lnTo>
                  <a:pt x="124" y="442"/>
                </a:lnTo>
                <a:lnTo>
                  <a:pt x="128" y="450"/>
                </a:lnTo>
                <a:lnTo>
                  <a:pt x="128" y="450"/>
                </a:lnTo>
                <a:lnTo>
                  <a:pt x="134" y="452"/>
                </a:lnTo>
                <a:lnTo>
                  <a:pt x="136" y="454"/>
                </a:lnTo>
                <a:lnTo>
                  <a:pt x="138" y="458"/>
                </a:lnTo>
                <a:lnTo>
                  <a:pt x="138" y="458"/>
                </a:lnTo>
                <a:lnTo>
                  <a:pt x="136" y="462"/>
                </a:lnTo>
                <a:lnTo>
                  <a:pt x="134" y="464"/>
                </a:lnTo>
                <a:lnTo>
                  <a:pt x="134" y="470"/>
                </a:lnTo>
                <a:lnTo>
                  <a:pt x="134" y="470"/>
                </a:lnTo>
                <a:lnTo>
                  <a:pt x="138" y="466"/>
                </a:lnTo>
                <a:lnTo>
                  <a:pt x="138" y="466"/>
                </a:lnTo>
                <a:lnTo>
                  <a:pt x="136" y="470"/>
                </a:lnTo>
                <a:lnTo>
                  <a:pt x="132" y="472"/>
                </a:lnTo>
                <a:lnTo>
                  <a:pt x="132" y="472"/>
                </a:lnTo>
                <a:lnTo>
                  <a:pt x="132" y="470"/>
                </a:lnTo>
                <a:lnTo>
                  <a:pt x="132" y="470"/>
                </a:lnTo>
                <a:lnTo>
                  <a:pt x="126" y="472"/>
                </a:lnTo>
                <a:lnTo>
                  <a:pt x="124" y="476"/>
                </a:lnTo>
                <a:lnTo>
                  <a:pt x="124" y="476"/>
                </a:lnTo>
                <a:lnTo>
                  <a:pt x="124" y="478"/>
                </a:lnTo>
                <a:lnTo>
                  <a:pt x="126" y="480"/>
                </a:lnTo>
                <a:lnTo>
                  <a:pt x="128" y="484"/>
                </a:lnTo>
                <a:lnTo>
                  <a:pt x="128" y="484"/>
                </a:lnTo>
                <a:lnTo>
                  <a:pt x="130" y="488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6" y="496"/>
                </a:lnTo>
                <a:lnTo>
                  <a:pt x="126" y="496"/>
                </a:lnTo>
                <a:lnTo>
                  <a:pt x="122" y="498"/>
                </a:lnTo>
                <a:lnTo>
                  <a:pt x="120" y="500"/>
                </a:lnTo>
                <a:lnTo>
                  <a:pt x="120" y="500"/>
                </a:lnTo>
                <a:lnTo>
                  <a:pt x="122" y="504"/>
                </a:lnTo>
                <a:lnTo>
                  <a:pt x="122" y="504"/>
                </a:lnTo>
                <a:lnTo>
                  <a:pt x="126" y="506"/>
                </a:lnTo>
                <a:lnTo>
                  <a:pt x="126" y="506"/>
                </a:lnTo>
                <a:lnTo>
                  <a:pt x="126" y="512"/>
                </a:lnTo>
                <a:lnTo>
                  <a:pt x="126" y="514"/>
                </a:lnTo>
                <a:lnTo>
                  <a:pt x="128" y="516"/>
                </a:lnTo>
                <a:lnTo>
                  <a:pt x="128" y="516"/>
                </a:lnTo>
                <a:lnTo>
                  <a:pt x="134" y="518"/>
                </a:lnTo>
                <a:lnTo>
                  <a:pt x="136" y="520"/>
                </a:lnTo>
                <a:lnTo>
                  <a:pt x="136" y="520"/>
                </a:lnTo>
                <a:lnTo>
                  <a:pt x="136" y="520"/>
                </a:lnTo>
                <a:lnTo>
                  <a:pt x="136" y="526"/>
                </a:lnTo>
                <a:lnTo>
                  <a:pt x="136" y="526"/>
                </a:lnTo>
                <a:lnTo>
                  <a:pt x="136" y="530"/>
                </a:lnTo>
                <a:lnTo>
                  <a:pt x="136" y="534"/>
                </a:lnTo>
                <a:lnTo>
                  <a:pt x="136" y="534"/>
                </a:lnTo>
                <a:lnTo>
                  <a:pt x="138" y="536"/>
                </a:lnTo>
                <a:lnTo>
                  <a:pt x="142" y="538"/>
                </a:lnTo>
                <a:lnTo>
                  <a:pt x="142" y="538"/>
                </a:lnTo>
                <a:lnTo>
                  <a:pt x="146" y="550"/>
                </a:lnTo>
                <a:lnTo>
                  <a:pt x="146" y="550"/>
                </a:lnTo>
                <a:lnTo>
                  <a:pt x="148" y="560"/>
                </a:lnTo>
                <a:lnTo>
                  <a:pt x="148" y="560"/>
                </a:lnTo>
                <a:lnTo>
                  <a:pt x="148" y="564"/>
                </a:lnTo>
                <a:lnTo>
                  <a:pt x="148" y="564"/>
                </a:lnTo>
                <a:lnTo>
                  <a:pt x="146" y="566"/>
                </a:lnTo>
                <a:lnTo>
                  <a:pt x="144" y="566"/>
                </a:lnTo>
                <a:lnTo>
                  <a:pt x="138" y="566"/>
                </a:lnTo>
                <a:lnTo>
                  <a:pt x="138" y="566"/>
                </a:lnTo>
                <a:lnTo>
                  <a:pt x="138" y="572"/>
                </a:lnTo>
                <a:lnTo>
                  <a:pt x="138" y="572"/>
                </a:lnTo>
                <a:lnTo>
                  <a:pt x="134" y="570"/>
                </a:lnTo>
                <a:lnTo>
                  <a:pt x="132" y="572"/>
                </a:lnTo>
                <a:lnTo>
                  <a:pt x="132" y="572"/>
                </a:lnTo>
                <a:lnTo>
                  <a:pt x="132" y="574"/>
                </a:lnTo>
                <a:lnTo>
                  <a:pt x="132" y="574"/>
                </a:lnTo>
                <a:lnTo>
                  <a:pt x="128" y="580"/>
                </a:lnTo>
                <a:lnTo>
                  <a:pt x="126" y="582"/>
                </a:lnTo>
                <a:lnTo>
                  <a:pt x="122" y="584"/>
                </a:lnTo>
                <a:lnTo>
                  <a:pt x="122" y="584"/>
                </a:lnTo>
                <a:lnTo>
                  <a:pt x="118" y="582"/>
                </a:lnTo>
                <a:lnTo>
                  <a:pt x="116" y="578"/>
                </a:lnTo>
                <a:lnTo>
                  <a:pt x="114" y="576"/>
                </a:lnTo>
                <a:lnTo>
                  <a:pt x="110" y="574"/>
                </a:lnTo>
                <a:lnTo>
                  <a:pt x="110" y="574"/>
                </a:lnTo>
                <a:lnTo>
                  <a:pt x="108" y="576"/>
                </a:lnTo>
                <a:lnTo>
                  <a:pt x="108" y="576"/>
                </a:lnTo>
                <a:lnTo>
                  <a:pt x="106" y="574"/>
                </a:lnTo>
                <a:lnTo>
                  <a:pt x="102" y="572"/>
                </a:lnTo>
                <a:lnTo>
                  <a:pt x="102" y="572"/>
                </a:lnTo>
                <a:lnTo>
                  <a:pt x="98" y="574"/>
                </a:lnTo>
                <a:lnTo>
                  <a:pt x="94" y="578"/>
                </a:lnTo>
                <a:lnTo>
                  <a:pt x="94" y="578"/>
                </a:lnTo>
                <a:lnTo>
                  <a:pt x="100" y="582"/>
                </a:lnTo>
                <a:lnTo>
                  <a:pt x="104" y="584"/>
                </a:lnTo>
                <a:lnTo>
                  <a:pt x="104" y="584"/>
                </a:lnTo>
                <a:lnTo>
                  <a:pt x="106" y="586"/>
                </a:lnTo>
                <a:lnTo>
                  <a:pt x="106" y="588"/>
                </a:lnTo>
                <a:lnTo>
                  <a:pt x="102" y="588"/>
                </a:lnTo>
                <a:lnTo>
                  <a:pt x="96" y="588"/>
                </a:lnTo>
                <a:lnTo>
                  <a:pt x="96" y="588"/>
                </a:lnTo>
                <a:lnTo>
                  <a:pt x="94" y="586"/>
                </a:lnTo>
                <a:lnTo>
                  <a:pt x="94" y="586"/>
                </a:lnTo>
                <a:lnTo>
                  <a:pt x="88" y="584"/>
                </a:lnTo>
                <a:lnTo>
                  <a:pt x="86" y="582"/>
                </a:lnTo>
                <a:lnTo>
                  <a:pt x="86" y="582"/>
                </a:lnTo>
                <a:lnTo>
                  <a:pt x="82" y="578"/>
                </a:lnTo>
                <a:lnTo>
                  <a:pt x="82" y="580"/>
                </a:lnTo>
                <a:lnTo>
                  <a:pt x="80" y="582"/>
                </a:lnTo>
                <a:lnTo>
                  <a:pt x="78" y="584"/>
                </a:lnTo>
                <a:lnTo>
                  <a:pt x="78" y="584"/>
                </a:lnTo>
                <a:lnTo>
                  <a:pt x="82" y="590"/>
                </a:lnTo>
                <a:lnTo>
                  <a:pt x="84" y="592"/>
                </a:lnTo>
                <a:lnTo>
                  <a:pt x="82" y="596"/>
                </a:lnTo>
                <a:lnTo>
                  <a:pt x="82" y="596"/>
                </a:lnTo>
                <a:lnTo>
                  <a:pt x="76" y="592"/>
                </a:lnTo>
                <a:lnTo>
                  <a:pt x="70" y="590"/>
                </a:lnTo>
                <a:lnTo>
                  <a:pt x="68" y="592"/>
                </a:lnTo>
                <a:lnTo>
                  <a:pt x="68" y="592"/>
                </a:lnTo>
                <a:lnTo>
                  <a:pt x="68" y="592"/>
                </a:lnTo>
                <a:lnTo>
                  <a:pt x="64" y="596"/>
                </a:lnTo>
                <a:lnTo>
                  <a:pt x="62" y="598"/>
                </a:lnTo>
                <a:lnTo>
                  <a:pt x="60" y="596"/>
                </a:lnTo>
                <a:lnTo>
                  <a:pt x="58" y="596"/>
                </a:lnTo>
                <a:lnTo>
                  <a:pt x="52" y="586"/>
                </a:lnTo>
                <a:lnTo>
                  <a:pt x="48" y="588"/>
                </a:lnTo>
                <a:lnTo>
                  <a:pt x="48" y="588"/>
                </a:lnTo>
                <a:lnTo>
                  <a:pt x="48" y="592"/>
                </a:lnTo>
                <a:lnTo>
                  <a:pt x="50" y="594"/>
                </a:lnTo>
                <a:lnTo>
                  <a:pt x="48" y="602"/>
                </a:lnTo>
                <a:lnTo>
                  <a:pt x="48" y="602"/>
                </a:lnTo>
                <a:lnTo>
                  <a:pt x="50" y="606"/>
                </a:lnTo>
                <a:lnTo>
                  <a:pt x="52" y="612"/>
                </a:lnTo>
                <a:lnTo>
                  <a:pt x="52" y="616"/>
                </a:lnTo>
                <a:lnTo>
                  <a:pt x="52" y="620"/>
                </a:lnTo>
                <a:lnTo>
                  <a:pt x="52" y="620"/>
                </a:lnTo>
                <a:lnTo>
                  <a:pt x="52" y="620"/>
                </a:lnTo>
                <a:lnTo>
                  <a:pt x="52" y="622"/>
                </a:lnTo>
                <a:lnTo>
                  <a:pt x="54" y="626"/>
                </a:lnTo>
                <a:lnTo>
                  <a:pt x="54" y="626"/>
                </a:lnTo>
                <a:lnTo>
                  <a:pt x="56" y="636"/>
                </a:lnTo>
                <a:lnTo>
                  <a:pt x="56" y="646"/>
                </a:lnTo>
                <a:lnTo>
                  <a:pt x="56" y="646"/>
                </a:lnTo>
                <a:lnTo>
                  <a:pt x="58" y="654"/>
                </a:lnTo>
                <a:lnTo>
                  <a:pt x="58" y="654"/>
                </a:lnTo>
                <a:lnTo>
                  <a:pt x="58" y="654"/>
                </a:lnTo>
                <a:lnTo>
                  <a:pt x="60" y="654"/>
                </a:lnTo>
                <a:lnTo>
                  <a:pt x="60" y="654"/>
                </a:lnTo>
                <a:lnTo>
                  <a:pt x="62" y="658"/>
                </a:lnTo>
                <a:lnTo>
                  <a:pt x="66" y="660"/>
                </a:lnTo>
                <a:lnTo>
                  <a:pt x="66" y="660"/>
                </a:lnTo>
                <a:lnTo>
                  <a:pt x="68" y="666"/>
                </a:lnTo>
                <a:lnTo>
                  <a:pt x="70" y="67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2" y="686"/>
                </a:lnTo>
                <a:lnTo>
                  <a:pt x="82" y="686"/>
                </a:lnTo>
                <a:lnTo>
                  <a:pt x="84" y="694"/>
                </a:lnTo>
                <a:lnTo>
                  <a:pt x="86" y="698"/>
                </a:lnTo>
                <a:lnTo>
                  <a:pt x="88" y="700"/>
                </a:lnTo>
                <a:lnTo>
                  <a:pt x="88" y="700"/>
                </a:lnTo>
                <a:lnTo>
                  <a:pt x="88" y="704"/>
                </a:lnTo>
                <a:lnTo>
                  <a:pt x="90" y="706"/>
                </a:lnTo>
                <a:lnTo>
                  <a:pt x="90" y="706"/>
                </a:lnTo>
                <a:lnTo>
                  <a:pt x="88" y="710"/>
                </a:lnTo>
                <a:lnTo>
                  <a:pt x="88" y="710"/>
                </a:lnTo>
                <a:lnTo>
                  <a:pt x="90" y="712"/>
                </a:lnTo>
                <a:lnTo>
                  <a:pt x="94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6"/>
                </a:lnTo>
                <a:lnTo>
                  <a:pt x="102" y="716"/>
                </a:lnTo>
                <a:lnTo>
                  <a:pt x="102" y="718"/>
                </a:lnTo>
                <a:lnTo>
                  <a:pt x="104" y="720"/>
                </a:lnTo>
                <a:lnTo>
                  <a:pt x="108" y="724"/>
                </a:lnTo>
                <a:lnTo>
                  <a:pt x="108" y="724"/>
                </a:lnTo>
                <a:lnTo>
                  <a:pt x="110" y="727"/>
                </a:lnTo>
                <a:lnTo>
                  <a:pt x="110" y="731"/>
                </a:lnTo>
                <a:lnTo>
                  <a:pt x="110" y="731"/>
                </a:lnTo>
                <a:lnTo>
                  <a:pt x="106" y="735"/>
                </a:lnTo>
                <a:lnTo>
                  <a:pt x="104" y="739"/>
                </a:lnTo>
                <a:lnTo>
                  <a:pt x="104" y="739"/>
                </a:lnTo>
                <a:lnTo>
                  <a:pt x="106" y="741"/>
                </a:lnTo>
                <a:lnTo>
                  <a:pt x="106" y="743"/>
                </a:lnTo>
                <a:lnTo>
                  <a:pt x="108" y="745"/>
                </a:lnTo>
                <a:lnTo>
                  <a:pt x="110" y="747"/>
                </a:lnTo>
                <a:lnTo>
                  <a:pt x="110" y="747"/>
                </a:lnTo>
                <a:lnTo>
                  <a:pt x="112" y="753"/>
                </a:lnTo>
                <a:lnTo>
                  <a:pt x="114" y="759"/>
                </a:lnTo>
                <a:lnTo>
                  <a:pt x="112" y="771"/>
                </a:lnTo>
                <a:lnTo>
                  <a:pt x="112" y="771"/>
                </a:lnTo>
                <a:lnTo>
                  <a:pt x="114" y="775"/>
                </a:lnTo>
                <a:lnTo>
                  <a:pt x="118" y="777"/>
                </a:lnTo>
                <a:lnTo>
                  <a:pt x="118" y="777"/>
                </a:lnTo>
                <a:lnTo>
                  <a:pt x="120" y="775"/>
                </a:lnTo>
                <a:lnTo>
                  <a:pt x="124" y="775"/>
                </a:lnTo>
                <a:lnTo>
                  <a:pt x="124" y="775"/>
                </a:lnTo>
                <a:lnTo>
                  <a:pt x="130" y="775"/>
                </a:lnTo>
                <a:lnTo>
                  <a:pt x="130" y="775"/>
                </a:lnTo>
                <a:lnTo>
                  <a:pt x="134" y="775"/>
                </a:lnTo>
                <a:lnTo>
                  <a:pt x="136" y="775"/>
                </a:lnTo>
                <a:lnTo>
                  <a:pt x="136" y="775"/>
                </a:lnTo>
                <a:lnTo>
                  <a:pt x="136" y="769"/>
                </a:lnTo>
                <a:lnTo>
                  <a:pt x="136" y="761"/>
                </a:lnTo>
                <a:lnTo>
                  <a:pt x="136" y="761"/>
                </a:lnTo>
                <a:lnTo>
                  <a:pt x="136" y="755"/>
                </a:lnTo>
                <a:lnTo>
                  <a:pt x="136" y="749"/>
                </a:lnTo>
                <a:lnTo>
                  <a:pt x="136" y="743"/>
                </a:lnTo>
                <a:lnTo>
                  <a:pt x="142" y="737"/>
                </a:lnTo>
                <a:lnTo>
                  <a:pt x="142" y="737"/>
                </a:lnTo>
                <a:lnTo>
                  <a:pt x="148" y="731"/>
                </a:lnTo>
                <a:lnTo>
                  <a:pt x="150" y="727"/>
                </a:lnTo>
                <a:lnTo>
                  <a:pt x="152" y="724"/>
                </a:lnTo>
                <a:lnTo>
                  <a:pt x="150" y="722"/>
                </a:lnTo>
                <a:lnTo>
                  <a:pt x="150" y="722"/>
                </a:lnTo>
                <a:lnTo>
                  <a:pt x="148" y="716"/>
                </a:lnTo>
                <a:lnTo>
                  <a:pt x="148" y="712"/>
                </a:lnTo>
                <a:lnTo>
                  <a:pt x="150" y="708"/>
                </a:lnTo>
                <a:lnTo>
                  <a:pt x="150" y="708"/>
                </a:lnTo>
                <a:lnTo>
                  <a:pt x="152" y="708"/>
                </a:lnTo>
                <a:lnTo>
                  <a:pt x="154" y="706"/>
                </a:lnTo>
                <a:lnTo>
                  <a:pt x="154" y="706"/>
                </a:lnTo>
                <a:lnTo>
                  <a:pt x="160" y="706"/>
                </a:lnTo>
                <a:lnTo>
                  <a:pt x="166" y="702"/>
                </a:lnTo>
                <a:lnTo>
                  <a:pt x="166" y="702"/>
                </a:lnTo>
                <a:lnTo>
                  <a:pt x="170" y="698"/>
                </a:lnTo>
                <a:lnTo>
                  <a:pt x="174" y="698"/>
                </a:lnTo>
                <a:lnTo>
                  <a:pt x="174" y="698"/>
                </a:lnTo>
                <a:lnTo>
                  <a:pt x="184" y="700"/>
                </a:lnTo>
                <a:lnTo>
                  <a:pt x="184" y="700"/>
                </a:lnTo>
                <a:lnTo>
                  <a:pt x="192" y="700"/>
                </a:lnTo>
                <a:lnTo>
                  <a:pt x="202" y="700"/>
                </a:lnTo>
                <a:lnTo>
                  <a:pt x="202" y="700"/>
                </a:lnTo>
                <a:lnTo>
                  <a:pt x="198" y="698"/>
                </a:lnTo>
                <a:lnTo>
                  <a:pt x="200" y="688"/>
                </a:lnTo>
                <a:lnTo>
                  <a:pt x="200" y="688"/>
                </a:lnTo>
                <a:lnTo>
                  <a:pt x="202" y="690"/>
                </a:lnTo>
                <a:lnTo>
                  <a:pt x="206" y="692"/>
                </a:lnTo>
                <a:lnTo>
                  <a:pt x="206" y="692"/>
                </a:lnTo>
                <a:lnTo>
                  <a:pt x="208" y="686"/>
                </a:lnTo>
                <a:lnTo>
                  <a:pt x="208" y="680"/>
                </a:lnTo>
                <a:lnTo>
                  <a:pt x="208" y="680"/>
                </a:lnTo>
                <a:lnTo>
                  <a:pt x="208" y="672"/>
                </a:lnTo>
                <a:lnTo>
                  <a:pt x="208" y="668"/>
                </a:lnTo>
                <a:lnTo>
                  <a:pt x="206" y="664"/>
                </a:lnTo>
                <a:lnTo>
                  <a:pt x="206" y="664"/>
                </a:lnTo>
                <a:lnTo>
                  <a:pt x="200" y="662"/>
                </a:lnTo>
                <a:lnTo>
                  <a:pt x="198" y="660"/>
                </a:lnTo>
                <a:lnTo>
                  <a:pt x="198" y="658"/>
                </a:lnTo>
                <a:lnTo>
                  <a:pt x="198" y="658"/>
                </a:lnTo>
                <a:lnTo>
                  <a:pt x="198" y="656"/>
                </a:lnTo>
                <a:lnTo>
                  <a:pt x="200" y="654"/>
                </a:lnTo>
                <a:lnTo>
                  <a:pt x="204" y="650"/>
                </a:lnTo>
                <a:lnTo>
                  <a:pt x="202" y="648"/>
                </a:lnTo>
                <a:lnTo>
                  <a:pt x="202" y="648"/>
                </a:lnTo>
                <a:lnTo>
                  <a:pt x="200" y="646"/>
                </a:lnTo>
                <a:lnTo>
                  <a:pt x="200" y="642"/>
                </a:lnTo>
                <a:lnTo>
                  <a:pt x="200" y="642"/>
                </a:lnTo>
                <a:lnTo>
                  <a:pt x="200" y="640"/>
                </a:lnTo>
                <a:lnTo>
                  <a:pt x="204" y="636"/>
                </a:lnTo>
                <a:lnTo>
                  <a:pt x="204" y="636"/>
                </a:lnTo>
                <a:lnTo>
                  <a:pt x="210" y="634"/>
                </a:lnTo>
                <a:lnTo>
                  <a:pt x="214" y="632"/>
                </a:lnTo>
                <a:lnTo>
                  <a:pt x="216" y="628"/>
                </a:lnTo>
                <a:lnTo>
                  <a:pt x="216" y="628"/>
                </a:lnTo>
                <a:lnTo>
                  <a:pt x="218" y="624"/>
                </a:lnTo>
                <a:lnTo>
                  <a:pt x="222" y="622"/>
                </a:lnTo>
                <a:lnTo>
                  <a:pt x="232" y="620"/>
                </a:lnTo>
                <a:lnTo>
                  <a:pt x="232" y="620"/>
                </a:lnTo>
                <a:lnTo>
                  <a:pt x="234" y="618"/>
                </a:lnTo>
                <a:lnTo>
                  <a:pt x="236" y="618"/>
                </a:lnTo>
                <a:lnTo>
                  <a:pt x="238" y="618"/>
                </a:lnTo>
                <a:lnTo>
                  <a:pt x="238" y="618"/>
                </a:lnTo>
                <a:lnTo>
                  <a:pt x="238" y="622"/>
                </a:lnTo>
                <a:lnTo>
                  <a:pt x="238" y="632"/>
                </a:lnTo>
                <a:lnTo>
                  <a:pt x="238" y="632"/>
                </a:lnTo>
                <a:lnTo>
                  <a:pt x="244" y="636"/>
                </a:lnTo>
                <a:lnTo>
                  <a:pt x="244" y="636"/>
                </a:lnTo>
                <a:lnTo>
                  <a:pt x="246" y="634"/>
                </a:lnTo>
                <a:lnTo>
                  <a:pt x="248" y="634"/>
                </a:lnTo>
                <a:lnTo>
                  <a:pt x="250" y="630"/>
                </a:lnTo>
                <a:lnTo>
                  <a:pt x="252" y="626"/>
                </a:lnTo>
                <a:lnTo>
                  <a:pt x="254" y="624"/>
                </a:lnTo>
                <a:lnTo>
                  <a:pt x="258" y="624"/>
                </a:lnTo>
                <a:lnTo>
                  <a:pt x="258" y="624"/>
                </a:lnTo>
                <a:lnTo>
                  <a:pt x="262" y="624"/>
                </a:lnTo>
                <a:lnTo>
                  <a:pt x="268" y="622"/>
                </a:lnTo>
                <a:lnTo>
                  <a:pt x="268" y="622"/>
                </a:lnTo>
                <a:lnTo>
                  <a:pt x="272" y="624"/>
                </a:lnTo>
                <a:lnTo>
                  <a:pt x="272" y="624"/>
                </a:lnTo>
                <a:lnTo>
                  <a:pt x="280" y="624"/>
                </a:lnTo>
                <a:lnTo>
                  <a:pt x="286" y="622"/>
                </a:lnTo>
                <a:lnTo>
                  <a:pt x="286" y="622"/>
                </a:lnTo>
                <a:lnTo>
                  <a:pt x="288" y="622"/>
                </a:lnTo>
                <a:lnTo>
                  <a:pt x="288" y="624"/>
                </a:lnTo>
                <a:lnTo>
                  <a:pt x="288" y="624"/>
                </a:lnTo>
                <a:lnTo>
                  <a:pt x="290" y="626"/>
                </a:lnTo>
                <a:lnTo>
                  <a:pt x="292" y="628"/>
                </a:lnTo>
                <a:lnTo>
                  <a:pt x="294" y="630"/>
                </a:lnTo>
                <a:lnTo>
                  <a:pt x="298" y="632"/>
                </a:lnTo>
                <a:lnTo>
                  <a:pt x="298" y="632"/>
                </a:lnTo>
                <a:lnTo>
                  <a:pt x="302" y="632"/>
                </a:lnTo>
                <a:lnTo>
                  <a:pt x="304" y="632"/>
                </a:lnTo>
                <a:lnTo>
                  <a:pt x="304" y="632"/>
                </a:lnTo>
                <a:lnTo>
                  <a:pt x="304" y="636"/>
                </a:lnTo>
                <a:lnTo>
                  <a:pt x="304" y="640"/>
                </a:lnTo>
                <a:lnTo>
                  <a:pt x="304" y="640"/>
                </a:lnTo>
                <a:lnTo>
                  <a:pt x="306" y="642"/>
                </a:lnTo>
                <a:lnTo>
                  <a:pt x="310" y="644"/>
                </a:lnTo>
                <a:lnTo>
                  <a:pt x="312" y="646"/>
                </a:lnTo>
                <a:lnTo>
                  <a:pt x="314" y="648"/>
                </a:lnTo>
                <a:lnTo>
                  <a:pt x="314" y="648"/>
                </a:lnTo>
                <a:lnTo>
                  <a:pt x="314" y="658"/>
                </a:lnTo>
                <a:lnTo>
                  <a:pt x="316" y="662"/>
                </a:lnTo>
                <a:lnTo>
                  <a:pt x="318" y="666"/>
                </a:lnTo>
                <a:lnTo>
                  <a:pt x="318" y="666"/>
                </a:lnTo>
                <a:lnTo>
                  <a:pt x="322" y="668"/>
                </a:lnTo>
                <a:lnTo>
                  <a:pt x="324" y="672"/>
                </a:lnTo>
                <a:lnTo>
                  <a:pt x="324" y="672"/>
                </a:lnTo>
                <a:lnTo>
                  <a:pt x="326" y="678"/>
                </a:lnTo>
                <a:lnTo>
                  <a:pt x="330" y="680"/>
                </a:lnTo>
                <a:lnTo>
                  <a:pt x="330" y="680"/>
                </a:lnTo>
                <a:lnTo>
                  <a:pt x="336" y="678"/>
                </a:lnTo>
                <a:lnTo>
                  <a:pt x="344" y="678"/>
                </a:lnTo>
                <a:lnTo>
                  <a:pt x="344" y="678"/>
                </a:lnTo>
                <a:lnTo>
                  <a:pt x="348" y="678"/>
                </a:lnTo>
                <a:lnTo>
                  <a:pt x="350" y="682"/>
                </a:lnTo>
                <a:lnTo>
                  <a:pt x="350" y="684"/>
                </a:lnTo>
                <a:lnTo>
                  <a:pt x="352" y="688"/>
                </a:lnTo>
                <a:lnTo>
                  <a:pt x="362" y="688"/>
                </a:lnTo>
                <a:lnTo>
                  <a:pt x="362" y="688"/>
                </a:lnTo>
                <a:lnTo>
                  <a:pt x="364" y="694"/>
                </a:lnTo>
                <a:lnTo>
                  <a:pt x="366" y="700"/>
                </a:lnTo>
                <a:lnTo>
                  <a:pt x="368" y="706"/>
                </a:lnTo>
                <a:lnTo>
                  <a:pt x="370" y="708"/>
                </a:lnTo>
                <a:lnTo>
                  <a:pt x="374" y="708"/>
                </a:lnTo>
                <a:lnTo>
                  <a:pt x="374" y="708"/>
                </a:lnTo>
                <a:lnTo>
                  <a:pt x="376" y="708"/>
                </a:lnTo>
                <a:lnTo>
                  <a:pt x="380" y="706"/>
                </a:lnTo>
                <a:lnTo>
                  <a:pt x="380" y="706"/>
                </a:lnTo>
                <a:lnTo>
                  <a:pt x="382" y="708"/>
                </a:lnTo>
                <a:lnTo>
                  <a:pt x="384" y="710"/>
                </a:lnTo>
                <a:lnTo>
                  <a:pt x="386" y="714"/>
                </a:lnTo>
                <a:lnTo>
                  <a:pt x="390" y="714"/>
                </a:lnTo>
                <a:lnTo>
                  <a:pt x="390" y="714"/>
                </a:lnTo>
                <a:lnTo>
                  <a:pt x="396" y="714"/>
                </a:lnTo>
                <a:lnTo>
                  <a:pt x="400" y="714"/>
                </a:lnTo>
                <a:lnTo>
                  <a:pt x="402" y="710"/>
                </a:lnTo>
                <a:lnTo>
                  <a:pt x="404" y="706"/>
                </a:lnTo>
                <a:lnTo>
                  <a:pt x="404" y="706"/>
                </a:lnTo>
                <a:lnTo>
                  <a:pt x="404" y="704"/>
                </a:lnTo>
                <a:lnTo>
                  <a:pt x="402" y="702"/>
                </a:lnTo>
                <a:lnTo>
                  <a:pt x="398" y="700"/>
                </a:lnTo>
                <a:lnTo>
                  <a:pt x="398" y="700"/>
                </a:lnTo>
                <a:lnTo>
                  <a:pt x="400" y="698"/>
                </a:lnTo>
                <a:lnTo>
                  <a:pt x="398" y="696"/>
                </a:lnTo>
                <a:lnTo>
                  <a:pt x="398" y="696"/>
                </a:lnTo>
                <a:lnTo>
                  <a:pt x="396" y="694"/>
                </a:lnTo>
                <a:lnTo>
                  <a:pt x="394" y="692"/>
                </a:lnTo>
                <a:lnTo>
                  <a:pt x="394" y="692"/>
                </a:lnTo>
                <a:lnTo>
                  <a:pt x="396" y="690"/>
                </a:lnTo>
                <a:lnTo>
                  <a:pt x="396" y="690"/>
                </a:lnTo>
                <a:lnTo>
                  <a:pt x="394" y="686"/>
                </a:lnTo>
                <a:lnTo>
                  <a:pt x="394" y="684"/>
                </a:lnTo>
                <a:lnTo>
                  <a:pt x="394" y="680"/>
                </a:lnTo>
                <a:lnTo>
                  <a:pt x="394" y="682"/>
                </a:lnTo>
                <a:lnTo>
                  <a:pt x="394" y="684"/>
                </a:lnTo>
                <a:lnTo>
                  <a:pt x="394" y="684"/>
                </a:lnTo>
                <a:lnTo>
                  <a:pt x="396" y="682"/>
                </a:lnTo>
                <a:lnTo>
                  <a:pt x="400" y="682"/>
                </a:lnTo>
                <a:lnTo>
                  <a:pt x="406" y="684"/>
                </a:lnTo>
                <a:lnTo>
                  <a:pt x="406" y="684"/>
                </a:lnTo>
                <a:lnTo>
                  <a:pt x="408" y="676"/>
                </a:lnTo>
                <a:lnTo>
                  <a:pt x="410" y="672"/>
                </a:lnTo>
                <a:lnTo>
                  <a:pt x="414" y="670"/>
                </a:lnTo>
                <a:lnTo>
                  <a:pt x="414" y="670"/>
                </a:lnTo>
                <a:lnTo>
                  <a:pt x="416" y="672"/>
                </a:lnTo>
                <a:lnTo>
                  <a:pt x="420" y="674"/>
                </a:lnTo>
                <a:lnTo>
                  <a:pt x="422" y="676"/>
                </a:lnTo>
                <a:lnTo>
                  <a:pt x="426" y="676"/>
                </a:lnTo>
                <a:lnTo>
                  <a:pt x="426" y="676"/>
                </a:lnTo>
                <a:lnTo>
                  <a:pt x="428" y="676"/>
                </a:lnTo>
                <a:lnTo>
                  <a:pt x="428" y="674"/>
                </a:lnTo>
                <a:lnTo>
                  <a:pt x="428" y="674"/>
                </a:lnTo>
                <a:lnTo>
                  <a:pt x="424" y="670"/>
                </a:lnTo>
                <a:lnTo>
                  <a:pt x="420" y="666"/>
                </a:lnTo>
                <a:lnTo>
                  <a:pt x="420" y="664"/>
                </a:lnTo>
                <a:lnTo>
                  <a:pt x="420" y="664"/>
                </a:lnTo>
                <a:lnTo>
                  <a:pt x="426" y="662"/>
                </a:lnTo>
                <a:lnTo>
                  <a:pt x="426" y="662"/>
                </a:lnTo>
                <a:lnTo>
                  <a:pt x="422" y="660"/>
                </a:lnTo>
                <a:lnTo>
                  <a:pt x="422" y="658"/>
                </a:lnTo>
                <a:lnTo>
                  <a:pt x="422" y="658"/>
                </a:lnTo>
                <a:lnTo>
                  <a:pt x="424" y="654"/>
                </a:lnTo>
                <a:lnTo>
                  <a:pt x="428" y="654"/>
                </a:lnTo>
                <a:lnTo>
                  <a:pt x="428" y="654"/>
                </a:lnTo>
                <a:lnTo>
                  <a:pt x="438" y="660"/>
                </a:lnTo>
                <a:lnTo>
                  <a:pt x="438" y="660"/>
                </a:lnTo>
                <a:lnTo>
                  <a:pt x="452" y="662"/>
                </a:lnTo>
                <a:lnTo>
                  <a:pt x="452" y="662"/>
                </a:lnTo>
                <a:lnTo>
                  <a:pt x="456" y="662"/>
                </a:lnTo>
                <a:lnTo>
                  <a:pt x="460" y="664"/>
                </a:lnTo>
                <a:lnTo>
                  <a:pt x="464" y="666"/>
                </a:lnTo>
                <a:lnTo>
                  <a:pt x="468" y="666"/>
                </a:lnTo>
                <a:lnTo>
                  <a:pt x="472" y="666"/>
                </a:lnTo>
                <a:lnTo>
                  <a:pt x="472" y="666"/>
                </a:lnTo>
                <a:lnTo>
                  <a:pt x="474" y="668"/>
                </a:lnTo>
                <a:lnTo>
                  <a:pt x="474" y="668"/>
                </a:lnTo>
                <a:lnTo>
                  <a:pt x="478" y="666"/>
                </a:lnTo>
                <a:lnTo>
                  <a:pt x="480" y="664"/>
                </a:lnTo>
                <a:lnTo>
                  <a:pt x="480" y="664"/>
                </a:lnTo>
                <a:lnTo>
                  <a:pt x="484" y="666"/>
                </a:lnTo>
                <a:lnTo>
                  <a:pt x="486" y="670"/>
                </a:lnTo>
                <a:lnTo>
                  <a:pt x="486" y="670"/>
                </a:lnTo>
                <a:lnTo>
                  <a:pt x="488" y="668"/>
                </a:lnTo>
                <a:lnTo>
                  <a:pt x="490" y="668"/>
                </a:lnTo>
                <a:lnTo>
                  <a:pt x="490" y="668"/>
                </a:lnTo>
                <a:lnTo>
                  <a:pt x="510" y="670"/>
                </a:lnTo>
                <a:lnTo>
                  <a:pt x="510" y="670"/>
                </a:lnTo>
                <a:lnTo>
                  <a:pt x="512" y="668"/>
                </a:lnTo>
                <a:lnTo>
                  <a:pt x="514" y="666"/>
                </a:lnTo>
                <a:lnTo>
                  <a:pt x="514" y="666"/>
                </a:lnTo>
                <a:lnTo>
                  <a:pt x="518" y="668"/>
                </a:lnTo>
                <a:lnTo>
                  <a:pt x="520" y="666"/>
                </a:lnTo>
                <a:lnTo>
                  <a:pt x="520" y="666"/>
                </a:lnTo>
                <a:lnTo>
                  <a:pt x="520" y="666"/>
                </a:lnTo>
                <a:lnTo>
                  <a:pt x="522" y="666"/>
                </a:lnTo>
                <a:lnTo>
                  <a:pt x="522" y="666"/>
                </a:lnTo>
                <a:lnTo>
                  <a:pt x="526" y="666"/>
                </a:lnTo>
                <a:lnTo>
                  <a:pt x="532" y="670"/>
                </a:lnTo>
                <a:lnTo>
                  <a:pt x="532" y="670"/>
                </a:lnTo>
                <a:lnTo>
                  <a:pt x="536" y="674"/>
                </a:lnTo>
                <a:lnTo>
                  <a:pt x="536" y="676"/>
                </a:lnTo>
                <a:lnTo>
                  <a:pt x="540" y="676"/>
                </a:lnTo>
                <a:lnTo>
                  <a:pt x="540" y="676"/>
                </a:lnTo>
                <a:lnTo>
                  <a:pt x="542" y="674"/>
                </a:lnTo>
                <a:lnTo>
                  <a:pt x="542" y="674"/>
                </a:lnTo>
                <a:lnTo>
                  <a:pt x="546" y="688"/>
                </a:lnTo>
                <a:lnTo>
                  <a:pt x="546" y="688"/>
                </a:lnTo>
                <a:lnTo>
                  <a:pt x="544" y="694"/>
                </a:lnTo>
                <a:lnTo>
                  <a:pt x="540" y="698"/>
                </a:lnTo>
                <a:lnTo>
                  <a:pt x="540" y="700"/>
                </a:lnTo>
                <a:lnTo>
                  <a:pt x="540" y="700"/>
                </a:lnTo>
                <a:lnTo>
                  <a:pt x="546" y="702"/>
                </a:lnTo>
                <a:lnTo>
                  <a:pt x="546" y="702"/>
                </a:lnTo>
                <a:lnTo>
                  <a:pt x="552" y="700"/>
                </a:lnTo>
                <a:lnTo>
                  <a:pt x="552" y="700"/>
                </a:lnTo>
                <a:lnTo>
                  <a:pt x="554" y="702"/>
                </a:lnTo>
                <a:lnTo>
                  <a:pt x="554" y="704"/>
                </a:lnTo>
                <a:lnTo>
                  <a:pt x="554" y="708"/>
                </a:lnTo>
                <a:lnTo>
                  <a:pt x="556" y="708"/>
                </a:lnTo>
                <a:lnTo>
                  <a:pt x="556" y="708"/>
                </a:lnTo>
                <a:lnTo>
                  <a:pt x="558" y="708"/>
                </a:lnTo>
                <a:lnTo>
                  <a:pt x="560" y="708"/>
                </a:lnTo>
                <a:lnTo>
                  <a:pt x="560" y="708"/>
                </a:lnTo>
                <a:lnTo>
                  <a:pt x="564" y="712"/>
                </a:lnTo>
                <a:lnTo>
                  <a:pt x="564" y="712"/>
                </a:lnTo>
                <a:lnTo>
                  <a:pt x="566" y="712"/>
                </a:lnTo>
                <a:lnTo>
                  <a:pt x="568" y="714"/>
                </a:lnTo>
                <a:lnTo>
                  <a:pt x="568" y="714"/>
                </a:lnTo>
                <a:lnTo>
                  <a:pt x="568" y="716"/>
                </a:lnTo>
                <a:lnTo>
                  <a:pt x="566" y="716"/>
                </a:lnTo>
                <a:lnTo>
                  <a:pt x="564" y="716"/>
                </a:lnTo>
                <a:lnTo>
                  <a:pt x="562" y="718"/>
                </a:lnTo>
                <a:lnTo>
                  <a:pt x="562" y="718"/>
                </a:lnTo>
                <a:lnTo>
                  <a:pt x="564" y="720"/>
                </a:lnTo>
                <a:lnTo>
                  <a:pt x="566" y="722"/>
                </a:lnTo>
                <a:lnTo>
                  <a:pt x="568" y="722"/>
                </a:lnTo>
                <a:lnTo>
                  <a:pt x="568" y="722"/>
                </a:lnTo>
                <a:lnTo>
                  <a:pt x="570" y="722"/>
                </a:lnTo>
                <a:lnTo>
                  <a:pt x="572" y="724"/>
                </a:lnTo>
                <a:lnTo>
                  <a:pt x="572" y="724"/>
                </a:lnTo>
                <a:lnTo>
                  <a:pt x="578" y="724"/>
                </a:lnTo>
                <a:lnTo>
                  <a:pt x="582" y="722"/>
                </a:lnTo>
                <a:lnTo>
                  <a:pt x="582" y="722"/>
                </a:lnTo>
                <a:lnTo>
                  <a:pt x="590" y="718"/>
                </a:lnTo>
                <a:lnTo>
                  <a:pt x="590" y="718"/>
                </a:lnTo>
                <a:lnTo>
                  <a:pt x="598" y="718"/>
                </a:lnTo>
                <a:lnTo>
                  <a:pt x="606" y="716"/>
                </a:lnTo>
                <a:lnTo>
                  <a:pt x="606" y="716"/>
                </a:lnTo>
                <a:lnTo>
                  <a:pt x="610" y="716"/>
                </a:lnTo>
                <a:lnTo>
                  <a:pt x="610" y="716"/>
                </a:lnTo>
                <a:lnTo>
                  <a:pt x="608" y="720"/>
                </a:lnTo>
                <a:lnTo>
                  <a:pt x="604" y="720"/>
                </a:lnTo>
                <a:lnTo>
                  <a:pt x="604" y="724"/>
                </a:lnTo>
                <a:lnTo>
                  <a:pt x="604" y="724"/>
                </a:lnTo>
                <a:lnTo>
                  <a:pt x="610" y="731"/>
                </a:lnTo>
                <a:lnTo>
                  <a:pt x="614" y="741"/>
                </a:lnTo>
                <a:lnTo>
                  <a:pt x="630" y="799"/>
                </a:lnTo>
                <a:lnTo>
                  <a:pt x="630" y="799"/>
                </a:lnTo>
                <a:lnTo>
                  <a:pt x="630" y="801"/>
                </a:lnTo>
                <a:lnTo>
                  <a:pt x="630" y="801"/>
                </a:lnTo>
                <a:lnTo>
                  <a:pt x="630" y="801"/>
                </a:lnTo>
                <a:lnTo>
                  <a:pt x="634" y="801"/>
                </a:lnTo>
                <a:lnTo>
                  <a:pt x="636" y="797"/>
                </a:lnTo>
                <a:lnTo>
                  <a:pt x="638" y="795"/>
                </a:lnTo>
                <a:lnTo>
                  <a:pt x="640" y="793"/>
                </a:lnTo>
                <a:lnTo>
                  <a:pt x="640" y="793"/>
                </a:lnTo>
                <a:lnTo>
                  <a:pt x="644" y="795"/>
                </a:lnTo>
                <a:lnTo>
                  <a:pt x="646" y="797"/>
                </a:lnTo>
                <a:lnTo>
                  <a:pt x="646" y="797"/>
                </a:lnTo>
                <a:lnTo>
                  <a:pt x="646" y="801"/>
                </a:lnTo>
                <a:lnTo>
                  <a:pt x="648" y="803"/>
                </a:lnTo>
                <a:lnTo>
                  <a:pt x="648" y="805"/>
                </a:lnTo>
                <a:lnTo>
                  <a:pt x="648" y="807"/>
                </a:lnTo>
                <a:lnTo>
                  <a:pt x="648" y="807"/>
                </a:lnTo>
                <a:lnTo>
                  <a:pt x="656" y="809"/>
                </a:lnTo>
                <a:lnTo>
                  <a:pt x="656" y="809"/>
                </a:lnTo>
                <a:lnTo>
                  <a:pt x="666" y="807"/>
                </a:lnTo>
                <a:lnTo>
                  <a:pt x="672" y="807"/>
                </a:lnTo>
                <a:lnTo>
                  <a:pt x="672" y="807"/>
                </a:lnTo>
                <a:lnTo>
                  <a:pt x="676" y="807"/>
                </a:lnTo>
                <a:lnTo>
                  <a:pt x="680" y="811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9"/>
                </a:lnTo>
                <a:lnTo>
                  <a:pt x="684" y="819"/>
                </a:lnTo>
                <a:lnTo>
                  <a:pt x="684" y="823"/>
                </a:lnTo>
                <a:lnTo>
                  <a:pt x="686" y="825"/>
                </a:lnTo>
                <a:lnTo>
                  <a:pt x="692" y="827"/>
                </a:lnTo>
                <a:lnTo>
                  <a:pt x="692" y="827"/>
                </a:lnTo>
                <a:lnTo>
                  <a:pt x="694" y="829"/>
                </a:lnTo>
                <a:lnTo>
                  <a:pt x="694" y="831"/>
                </a:lnTo>
                <a:lnTo>
                  <a:pt x="692" y="835"/>
                </a:lnTo>
                <a:lnTo>
                  <a:pt x="692" y="835"/>
                </a:lnTo>
                <a:lnTo>
                  <a:pt x="694" y="839"/>
                </a:lnTo>
                <a:lnTo>
                  <a:pt x="696" y="841"/>
                </a:lnTo>
                <a:lnTo>
                  <a:pt x="704" y="841"/>
                </a:lnTo>
                <a:lnTo>
                  <a:pt x="704" y="841"/>
                </a:lnTo>
                <a:lnTo>
                  <a:pt x="704" y="845"/>
                </a:lnTo>
                <a:lnTo>
                  <a:pt x="706" y="845"/>
                </a:lnTo>
                <a:lnTo>
                  <a:pt x="706" y="845"/>
                </a:lnTo>
                <a:lnTo>
                  <a:pt x="710" y="845"/>
                </a:lnTo>
                <a:lnTo>
                  <a:pt x="712" y="843"/>
                </a:lnTo>
                <a:lnTo>
                  <a:pt x="714" y="841"/>
                </a:lnTo>
                <a:lnTo>
                  <a:pt x="718" y="839"/>
                </a:lnTo>
                <a:lnTo>
                  <a:pt x="718" y="839"/>
                </a:lnTo>
                <a:lnTo>
                  <a:pt x="716" y="847"/>
                </a:lnTo>
                <a:lnTo>
                  <a:pt x="716" y="847"/>
                </a:lnTo>
                <a:lnTo>
                  <a:pt x="718" y="849"/>
                </a:lnTo>
                <a:lnTo>
                  <a:pt x="720" y="853"/>
                </a:lnTo>
                <a:lnTo>
                  <a:pt x="720" y="853"/>
                </a:lnTo>
                <a:lnTo>
                  <a:pt x="724" y="853"/>
                </a:lnTo>
                <a:lnTo>
                  <a:pt x="728" y="853"/>
                </a:lnTo>
                <a:lnTo>
                  <a:pt x="732" y="851"/>
                </a:lnTo>
                <a:lnTo>
                  <a:pt x="732" y="851"/>
                </a:lnTo>
                <a:lnTo>
                  <a:pt x="736" y="847"/>
                </a:lnTo>
                <a:lnTo>
                  <a:pt x="740" y="847"/>
                </a:lnTo>
                <a:lnTo>
                  <a:pt x="744" y="847"/>
                </a:lnTo>
                <a:lnTo>
                  <a:pt x="750" y="845"/>
                </a:lnTo>
                <a:lnTo>
                  <a:pt x="750" y="845"/>
                </a:lnTo>
                <a:lnTo>
                  <a:pt x="758" y="841"/>
                </a:lnTo>
                <a:lnTo>
                  <a:pt x="758" y="841"/>
                </a:lnTo>
                <a:lnTo>
                  <a:pt x="756" y="839"/>
                </a:lnTo>
                <a:lnTo>
                  <a:pt x="754" y="833"/>
                </a:lnTo>
                <a:lnTo>
                  <a:pt x="754" y="833"/>
                </a:lnTo>
                <a:lnTo>
                  <a:pt x="756" y="837"/>
                </a:lnTo>
                <a:lnTo>
                  <a:pt x="758" y="841"/>
                </a:lnTo>
                <a:lnTo>
                  <a:pt x="758" y="841"/>
                </a:lnTo>
                <a:lnTo>
                  <a:pt x="758" y="841"/>
                </a:lnTo>
                <a:lnTo>
                  <a:pt x="772" y="831"/>
                </a:lnTo>
                <a:lnTo>
                  <a:pt x="780" y="827"/>
                </a:lnTo>
                <a:lnTo>
                  <a:pt x="787" y="825"/>
                </a:lnTo>
                <a:lnTo>
                  <a:pt x="787" y="825"/>
                </a:lnTo>
                <a:lnTo>
                  <a:pt x="797" y="825"/>
                </a:lnTo>
                <a:lnTo>
                  <a:pt x="809" y="827"/>
                </a:lnTo>
                <a:lnTo>
                  <a:pt x="819" y="829"/>
                </a:lnTo>
                <a:lnTo>
                  <a:pt x="821" y="831"/>
                </a:lnTo>
                <a:lnTo>
                  <a:pt x="821" y="833"/>
                </a:lnTo>
                <a:lnTo>
                  <a:pt x="821" y="833"/>
                </a:lnTo>
                <a:lnTo>
                  <a:pt x="821" y="837"/>
                </a:lnTo>
                <a:lnTo>
                  <a:pt x="823" y="839"/>
                </a:lnTo>
                <a:lnTo>
                  <a:pt x="827" y="843"/>
                </a:lnTo>
                <a:lnTo>
                  <a:pt x="843" y="845"/>
                </a:lnTo>
                <a:lnTo>
                  <a:pt x="843" y="845"/>
                </a:lnTo>
                <a:lnTo>
                  <a:pt x="857" y="845"/>
                </a:lnTo>
                <a:lnTo>
                  <a:pt x="867" y="843"/>
                </a:lnTo>
                <a:lnTo>
                  <a:pt x="869" y="843"/>
                </a:lnTo>
                <a:lnTo>
                  <a:pt x="873" y="839"/>
                </a:lnTo>
                <a:lnTo>
                  <a:pt x="875" y="837"/>
                </a:lnTo>
                <a:lnTo>
                  <a:pt x="875" y="831"/>
                </a:lnTo>
                <a:lnTo>
                  <a:pt x="875" y="831"/>
                </a:lnTo>
                <a:lnTo>
                  <a:pt x="873" y="829"/>
                </a:lnTo>
                <a:lnTo>
                  <a:pt x="871" y="827"/>
                </a:lnTo>
                <a:lnTo>
                  <a:pt x="869" y="823"/>
                </a:lnTo>
                <a:lnTo>
                  <a:pt x="867" y="819"/>
                </a:lnTo>
                <a:lnTo>
                  <a:pt x="867" y="819"/>
                </a:lnTo>
                <a:lnTo>
                  <a:pt x="869" y="813"/>
                </a:lnTo>
                <a:lnTo>
                  <a:pt x="873" y="807"/>
                </a:lnTo>
                <a:lnTo>
                  <a:pt x="881" y="797"/>
                </a:lnTo>
                <a:lnTo>
                  <a:pt x="881" y="797"/>
                </a:lnTo>
                <a:lnTo>
                  <a:pt x="903" y="803"/>
                </a:lnTo>
                <a:lnTo>
                  <a:pt x="923" y="809"/>
                </a:lnTo>
                <a:lnTo>
                  <a:pt x="923" y="809"/>
                </a:lnTo>
                <a:lnTo>
                  <a:pt x="925" y="811"/>
                </a:lnTo>
                <a:lnTo>
                  <a:pt x="927" y="813"/>
                </a:lnTo>
                <a:lnTo>
                  <a:pt x="929" y="821"/>
                </a:lnTo>
                <a:lnTo>
                  <a:pt x="933" y="827"/>
                </a:lnTo>
                <a:lnTo>
                  <a:pt x="937" y="829"/>
                </a:lnTo>
                <a:lnTo>
                  <a:pt x="941" y="831"/>
                </a:lnTo>
                <a:lnTo>
                  <a:pt x="941" y="831"/>
                </a:lnTo>
                <a:lnTo>
                  <a:pt x="947" y="831"/>
                </a:lnTo>
                <a:lnTo>
                  <a:pt x="953" y="829"/>
                </a:lnTo>
                <a:lnTo>
                  <a:pt x="959" y="827"/>
                </a:lnTo>
                <a:lnTo>
                  <a:pt x="969" y="823"/>
                </a:lnTo>
                <a:lnTo>
                  <a:pt x="973" y="821"/>
                </a:lnTo>
                <a:lnTo>
                  <a:pt x="981" y="821"/>
                </a:lnTo>
                <a:lnTo>
                  <a:pt x="981" y="821"/>
                </a:lnTo>
                <a:lnTo>
                  <a:pt x="987" y="823"/>
                </a:lnTo>
                <a:lnTo>
                  <a:pt x="991" y="825"/>
                </a:lnTo>
                <a:lnTo>
                  <a:pt x="995" y="827"/>
                </a:lnTo>
                <a:lnTo>
                  <a:pt x="999" y="827"/>
                </a:lnTo>
                <a:lnTo>
                  <a:pt x="999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3" y="823"/>
                </a:lnTo>
                <a:lnTo>
                  <a:pt x="1007" y="821"/>
                </a:lnTo>
                <a:lnTo>
                  <a:pt x="1009" y="817"/>
                </a:lnTo>
                <a:lnTo>
                  <a:pt x="1011" y="813"/>
                </a:lnTo>
                <a:lnTo>
                  <a:pt x="1011" y="813"/>
                </a:lnTo>
                <a:lnTo>
                  <a:pt x="1009" y="817"/>
                </a:lnTo>
                <a:lnTo>
                  <a:pt x="1007" y="821"/>
                </a:lnTo>
                <a:lnTo>
                  <a:pt x="1003" y="823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9"/>
                </a:lnTo>
                <a:lnTo>
                  <a:pt x="1005" y="833"/>
                </a:lnTo>
                <a:lnTo>
                  <a:pt x="1011" y="837"/>
                </a:lnTo>
                <a:lnTo>
                  <a:pt x="1021" y="839"/>
                </a:lnTo>
                <a:lnTo>
                  <a:pt x="1021" y="839"/>
                </a:lnTo>
                <a:lnTo>
                  <a:pt x="1033" y="839"/>
                </a:lnTo>
                <a:lnTo>
                  <a:pt x="1045" y="835"/>
                </a:lnTo>
                <a:lnTo>
                  <a:pt x="1055" y="831"/>
                </a:lnTo>
                <a:lnTo>
                  <a:pt x="1063" y="825"/>
                </a:lnTo>
                <a:lnTo>
                  <a:pt x="1075" y="811"/>
                </a:lnTo>
                <a:lnTo>
                  <a:pt x="1083" y="801"/>
                </a:lnTo>
                <a:lnTo>
                  <a:pt x="1083" y="801"/>
                </a:lnTo>
                <a:lnTo>
                  <a:pt x="1085" y="799"/>
                </a:lnTo>
                <a:lnTo>
                  <a:pt x="1087" y="799"/>
                </a:lnTo>
                <a:lnTo>
                  <a:pt x="1091" y="799"/>
                </a:lnTo>
                <a:lnTo>
                  <a:pt x="1097" y="801"/>
                </a:lnTo>
                <a:lnTo>
                  <a:pt x="1103" y="801"/>
                </a:lnTo>
                <a:lnTo>
                  <a:pt x="1103" y="801"/>
                </a:lnTo>
                <a:lnTo>
                  <a:pt x="1109" y="799"/>
                </a:lnTo>
                <a:lnTo>
                  <a:pt x="1115" y="797"/>
                </a:lnTo>
                <a:lnTo>
                  <a:pt x="1115" y="797"/>
                </a:lnTo>
                <a:lnTo>
                  <a:pt x="1121" y="799"/>
                </a:lnTo>
                <a:lnTo>
                  <a:pt x="1129" y="801"/>
                </a:lnTo>
                <a:lnTo>
                  <a:pt x="1129" y="801"/>
                </a:lnTo>
                <a:lnTo>
                  <a:pt x="1133" y="803"/>
                </a:lnTo>
                <a:lnTo>
                  <a:pt x="1137" y="801"/>
                </a:lnTo>
                <a:lnTo>
                  <a:pt x="1143" y="797"/>
                </a:lnTo>
                <a:lnTo>
                  <a:pt x="1147" y="791"/>
                </a:lnTo>
                <a:lnTo>
                  <a:pt x="1153" y="785"/>
                </a:lnTo>
                <a:lnTo>
                  <a:pt x="1153" y="785"/>
                </a:lnTo>
                <a:lnTo>
                  <a:pt x="1153" y="783"/>
                </a:lnTo>
                <a:lnTo>
                  <a:pt x="1153" y="779"/>
                </a:lnTo>
                <a:lnTo>
                  <a:pt x="1149" y="775"/>
                </a:lnTo>
                <a:lnTo>
                  <a:pt x="1149" y="769"/>
                </a:lnTo>
                <a:lnTo>
                  <a:pt x="1149" y="769"/>
                </a:lnTo>
                <a:lnTo>
                  <a:pt x="1151" y="755"/>
                </a:lnTo>
                <a:lnTo>
                  <a:pt x="1155" y="741"/>
                </a:lnTo>
                <a:lnTo>
                  <a:pt x="1155" y="741"/>
                </a:lnTo>
                <a:lnTo>
                  <a:pt x="1155" y="735"/>
                </a:lnTo>
                <a:lnTo>
                  <a:pt x="1155" y="731"/>
                </a:lnTo>
                <a:lnTo>
                  <a:pt x="1153" y="729"/>
                </a:lnTo>
                <a:lnTo>
                  <a:pt x="1151" y="729"/>
                </a:lnTo>
                <a:lnTo>
                  <a:pt x="1145" y="729"/>
                </a:lnTo>
                <a:lnTo>
                  <a:pt x="1143" y="729"/>
                </a:lnTo>
                <a:lnTo>
                  <a:pt x="1141" y="727"/>
                </a:lnTo>
                <a:lnTo>
                  <a:pt x="1141" y="727"/>
                </a:lnTo>
                <a:lnTo>
                  <a:pt x="1145" y="720"/>
                </a:lnTo>
                <a:lnTo>
                  <a:pt x="1149" y="712"/>
                </a:lnTo>
                <a:lnTo>
                  <a:pt x="1153" y="708"/>
                </a:lnTo>
                <a:lnTo>
                  <a:pt x="1159" y="702"/>
                </a:lnTo>
                <a:lnTo>
                  <a:pt x="1159" y="702"/>
                </a:lnTo>
                <a:lnTo>
                  <a:pt x="1171" y="698"/>
                </a:lnTo>
                <a:lnTo>
                  <a:pt x="1177" y="696"/>
                </a:lnTo>
                <a:lnTo>
                  <a:pt x="1177" y="696"/>
                </a:lnTo>
                <a:lnTo>
                  <a:pt x="1189" y="696"/>
                </a:lnTo>
                <a:lnTo>
                  <a:pt x="1197" y="694"/>
                </a:lnTo>
                <a:lnTo>
                  <a:pt x="1203" y="692"/>
                </a:lnTo>
                <a:lnTo>
                  <a:pt x="1203" y="692"/>
                </a:lnTo>
                <a:lnTo>
                  <a:pt x="1211" y="696"/>
                </a:lnTo>
                <a:lnTo>
                  <a:pt x="1219" y="702"/>
                </a:lnTo>
                <a:lnTo>
                  <a:pt x="1235" y="720"/>
                </a:lnTo>
                <a:lnTo>
                  <a:pt x="1251" y="737"/>
                </a:lnTo>
                <a:lnTo>
                  <a:pt x="1257" y="743"/>
                </a:lnTo>
                <a:lnTo>
                  <a:pt x="1263" y="747"/>
                </a:lnTo>
                <a:lnTo>
                  <a:pt x="1263" y="747"/>
                </a:lnTo>
                <a:lnTo>
                  <a:pt x="1269" y="749"/>
                </a:lnTo>
                <a:lnTo>
                  <a:pt x="1273" y="747"/>
                </a:lnTo>
                <a:lnTo>
                  <a:pt x="1279" y="743"/>
                </a:lnTo>
                <a:lnTo>
                  <a:pt x="1285" y="741"/>
                </a:lnTo>
                <a:lnTo>
                  <a:pt x="1285" y="741"/>
                </a:lnTo>
                <a:lnTo>
                  <a:pt x="1305" y="743"/>
                </a:lnTo>
                <a:lnTo>
                  <a:pt x="1307" y="739"/>
                </a:lnTo>
                <a:lnTo>
                  <a:pt x="1309" y="735"/>
                </a:lnTo>
                <a:lnTo>
                  <a:pt x="1309" y="735"/>
                </a:lnTo>
                <a:lnTo>
                  <a:pt x="1307" y="737"/>
                </a:lnTo>
                <a:lnTo>
                  <a:pt x="1307" y="737"/>
                </a:lnTo>
                <a:lnTo>
                  <a:pt x="1307" y="741"/>
                </a:lnTo>
                <a:lnTo>
                  <a:pt x="1305" y="743"/>
                </a:lnTo>
                <a:lnTo>
                  <a:pt x="1305" y="743"/>
                </a:lnTo>
                <a:lnTo>
                  <a:pt x="1309" y="745"/>
                </a:lnTo>
                <a:lnTo>
                  <a:pt x="1311" y="747"/>
                </a:lnTo>
                <a:lnTo>
                  <a:pt x="1315" y="759"/>
                </a:lnTo>
                <a:lnTo>
                  <a:pt x="1315" y="759"/>
                </a:lnTo>
                <a:lnTo>
                  <a:pt x="1317" y="761"/>
                </a:lnTo>
                <a:lnTo>
                  <a:pt x="1319" y="763"/>
                </a:lnTo>
                <a:lnTo>
                  <a:pt x="1327" y="761"/>
                </a:lnTo>
                <a:lnTo>
                  <a:pt x="1335" y="755"/>
                </a:lnTo>
                <a:lnTo>
                  <a:pt x="1343" y="745"/>
                </a:lnTo>
                <a:lnTo>
                  <a:pt x="1343" y="745"/>
                </a:lnTo>
                <a:lnTo>
                  <a:pt x="1349" y="733"/>
                </a:lnTo>
                <a:lnTo>
                  <a:pt x="1353" y="727"/>
                </a:lnTo>
                <a:lnTo>
                  <a:pt x="1357" y="724"/>
                </a:lnTo>
                <a:lnTo>
                  <a:pt x="1357" y="724"/>
                </a:lnTo>
                <a:lnTo>
                  <a:pt x="1359" y="724"/>
                </a:lnTo>
                <a:lnTo>
                  <a:pt x="1361" y="725"/>
                </a:lnTo>
                <a:lnTo>
                  <a:pt x="1361" y="725"/>
                </a:lnTo>
                <a:lnTo>
                  <a:pt x="1363" y="729"/>
                </a:lnTo>
                <a:lnTo>
                  <a:pt x="1365" y="731"/>
                </a:lnTo>
                <a:lnTo>
                  <a:pt x="1369" y="733"/>
                </a:lnTo>
                <a:lnTo>
                  <a:pt x="1369" y="733"/>
                </a:lnTo>
                <a:lnTo>
                  <a:pt x="1367" y="747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73" y="777"/>
                </a:lnTo>
                <a:lnTo>
                  <a:pt x="1375" y="787"/>
                </a:lnTo>
                <a:lnTo>
                  <a:pt x="1375" y="799"/>
                </a:lnTo>
                <a:lnTo>
                  <a:pt x="1375" y="799"/>
                </a:lnTo>
                <a:lnTo>
                  <a:pt x="1357" y="801"/>
                </a:lnTo>
                <a:lnTo>
                  <a:pt x="1357" y="801"/>
                </a:lnTo>
                <a:lnTo>
                  <a:pt x="1355" y="811"/>
                </a:lnTo>
                <a:lnTo>
                  <a:pt x="1353" y="817"/>
                </a:lnTo>
                <a:lnTo>
                  <a:pt x="1353" y="817"/>
                </a:lnTo>
                <a:lnTo>
                  <a:pt x="1361" y="825"/>
                </a:lnTo>
                <a:lnTo>
                  <a:pt x="1365" y="831"/>
                </a:lnTo>
                <a:lnTo>
                  <a:pt x="1369" y="841"/>
                </a:lnTo>
                <a:lnTo>
                  <a:pt x="1369" y="841"/>
                </a:lnTo>
                <a:lnTo>
                  <a:pt x="1371" y="847"/>
                </a:lnTo>
                <a:lnTo>
                  <a:pt x="1373" y="853"/>
                </a:lnTo>
                <a:lnTo>
                  <a:pt x="1373" y="853"/>
                </a:lnTo>
                <a:lnTo>
                  <a:pt x="1367" y="857"/>
                </a:lnTo>
                <a:lnTo>
                  <a:pt x="1367" y="861"/>
                </a:lnTo>
                <a:lnTo>
                  <a:pt x="1369" y="865"/>
                </a:lnTo>
                <a:lnTo>
                  <a:pt x="1373" y="869"/>
                </a:lnTo>
                <a:lnTo>
                  <a:pt x="1373" y="869"/>
                </a:lnTo>
                <a:lnTo>
                  <a:pt x="1371" y="865"/>
                </a:lnTo>
                <a:lnTo>
                  <a:pt x="1371" y="863"/>
                </a:lnTo>
                <a:lnTo>
                  <a:pt x="1373" y="861"/>
                </a:lnTo>
                <a:lnTo>
                  <a:pt x="1377" y="859"/>
                </a:lnTo>
                <a:lnTo>
                  <a:pt x="1377" y="859"/>
                </a:lnTo>
                <a:lnTo>
                  <a:pt x="1379" y="845"/>
                </a:lnTo>
                <a:lnTo>
                  <a:pt x="1379" y="841"/>
                </a:lnTo>
                <a:lnTo>
                  <a:pt x="1383" y="839"/>
                </a:lnTo>
                <a:lnTo>
                  <a:pt x="1383" y="839"/>
                </a:lnTo>
                <a:lnTo>
                  <a:pt x="1385" y="839"/>
                </a:lnTo>
                <a:lnTo>
                  <a:pt x="1387" y="841"/>
                </a:lnTo>
                <a:lnTo>
                  <a:pt x="1389" y="843"/>
                </a:lnTo>
                <a:lnTo>
                  <a:pt x="1393" y="845"/>
                </a:lnTo>
                <a:lnTo>
                  <a:pt x="1393" y="845"/>
                </a:lnTo>
                <a:lnTo>
                  <a:pt x="1397" y="843"/>
                </a:lnTo>
                <a:lnTo>
                  <a:pt x="1403" y="841"/>
                </a:lnTo>
                <a:lnTo>
                  <a:pt x="1411" y="833"/>
                </a:lnTo>
                <a:lnTo>
                  <a:pt x="1415" y="823"/>
                </a:lnTo>
                <a:lnTo>
                  <a:pt x="1419" y="813"/>
                </a:lnTo>
                <a:lnTo>
                  <a:pt x="1419" y="813"/>
                </a:lnTo>
                <a:lnTo>
                  <a:pt x="1421" y="799"/>
                </a:lnTo>
                <a:lnTo>
                  <a:pt x="1423" y="779"/>
                </a:lnTo>
                <a:lnTo>
                  <a:pt x="1425" y="729"/>
                </a:lnTo>
                <a:lnTo>
                  <a:pt x="1425" y="729"/>
                </a:lnTo>
                <a:lnTo>
                  <a:pt x="1421" y="71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696"/>
                </a:lnTo>
                <a:lnTo>
                  <a:pt x="1421" y="688"/>
                </a:lnTo>
                <a:lnTo>
                  <a:pt x="1423" y="682"/>
                </a:lnTo>
                <a:lnTo>
                  <a:pt x="1421" y="674"/>
                </a:lnTo>
                <a:lnTo>
                  <a:pt x="1421" y="674"/>
                </a:lnTo>
                <a:lnTo>
                  <a:pt x="1415" y="662"/>
                </a:lnTo>
                <a:lnTo>
                  <a:pt x="1409" y="652"/>
                </a:lnTo>
                <a:lnTo>
                  <a:pt x="1401" y="640"/>
                </a:lnTo>
                <a:lnTo>
                  <a:pt x="1395" y="628"/>
                </a:lnTo>
                <a:lnTo>
                  <a:pt x="1395" y="628"/>
                </a:lnTo>
                <a:lnTo>
                  <a:pt x="1389" y="608"/>
                </a:lnTo>
                <a:lnTo>
                  <a:pt x="1383" y="598"/>
                </a:lnTo>
                <a:lnTo>
                  <a:pt x="1379" y="596"/>
                </a:lnTo>
                <a:lnTo>
                  <a:pt x="1373" y="594"/>
                </a:lnTo>
                <a:lnTo>
                  <a:pt x="1373" y="594"/>
                </a:lnTo>
                <a:lnTo>
                  <a:pt x="1371" y="592"/>
                </a:lnTo>
                <a:lnTo>
                  <a:pt x="1371" y="590"/>
                </a:lnTo>
                <a:lnTo>
                  <a:pt x="1375" y="588"/>
                </a:lnTo>
                <a:lnTo>
                  <a:pt x="1375" y="586"/>
                </a:lnTo>
                <a:lnTo>
                  <a:pt x="1375" y="584"/>
                </a:lnTo>
                <a:lnTo>
                  <a:pt x="1371" y="582"/>
                </a:lnTo>
                <a:lnTo>
                  <a:pt x="1363" y="582"/>
                </a:lnTo>
                <a:lnTo>
                  <a:pt x="1363" y="582"/>
                </a:lnTo>
                <a:lnTo>
                  <a:pt x="1359" y="582"/>
                </a:lnTo>
                <a:lnTo>
                  <a:pt x="1353" y="578"/>
                </a:lnTo>
                <a:lnTo>
                  <a:pt x="1349" y="578"/>
                </a:lnTo>
                <a:lnTo>
                  <a:pt x="1345" y="578"/>
                </a:lnTo>
                <a:lnTo>
                  <a:pt x="1341" y="580"/>
                </a:lnTo>
                <a:lnTo>
                  <a:pt x="1335" y="584"/>
                </a:lnTo>
                <a:lnTo>
                  <a:pt x="1335" y="584"/>
                </a:lnTo>
                <a:lnTo>
                  <a:pt x="1335" y="592"/>
                </a:lnTo>
                <a:lnTo>
                  <a:pt x="1337" y="598"/>
                </a:lnTo>
                <a:lnTo>
                  <a:pt x="1337" y="602"/>
                </a:lnTo>
                <a:lnTo>
                  <a:pt x="1335" y="604"/>
                </a:lnTo>
                <a:lnTo>
                  <a:pt x="1335" y="604"/>
                </a:lnTo>
                <a:lnTo>
                  <a:pt x="1331" y="608"/>
                </a:lnTo>
                <a:lnTo>
                  <a:pt x="1329" y="608"/>
                </a:lnTo>
                <a:lnTo>
                  <a:pt x="1327" y="606"/>
                </a:lnTo>
                <a:lnTo>
                  <a:pt x="1325" y="602"/>
                </a:lnTo>
                <a:lnTo>
                  <a:pt x="1323" y="598"/>
                </a:lnTo>
                <a:lnTo>
                  <a:pt x="1323" y="596"/>
                </a:lnTo>
                <a:lnTo>
                  <a:pt x="1321" y="598"/>
                </a:lnTo>
                <a:lnTo>
                  <a:pt x="1321" y="598"/>
                </a:lnTo>
                <a:lnTo>
                  <a:pt x="1321" y="600"/>
                </a:lnTo>
                <a:lnTo>
                  <a:pt x="1321" y="604"/>
                </a:lnTo>
                <a:lnTo>
                  <a:pt x="1321" y="608"/>
                </a:lnTo>
                <a:lnTo>
                  <a:pt x="1319" y="610"/>
                </a:lnTo>
                <a:lnTo>
                  <a:pt x="1319" y="610"/>
                </a:lnTo>
                <a:lnTo>
                  <a:pt x="1317" y="604"/>
                </a:lnTo>
                <a:lnTo>
                  <a:pt x="1315" y="596"/>
                </a:lnTo>
                <a:lnTo>
                  <a:pt x="1313" y="594"/>
                </a:lnTo>
                <a:lnTo>
                  <a:pt x="1309" y="594"/>
                </a:lnTo>
                <a:lnTo>
                  <a:pt x="1305" y="596"/>
                </a:lnTo>
                <a:lnTo>
                  <a:pt x="1297" y="602"/>
                </a:lnTo>
                <a:lnTo>
                  <a:pt x="1297" y="602"/>
                </a:lnTo>
                <a:lnTo>
                  <a:pt x="1293" y="602"/>
                </a:lnTo>
                <a:lnTo>
                  <a:pt x="1291" y="598"/>
                </a:lnTo>
                <a:lnTo>
                  <a:pt x="1293" y="588"/>
                </a:lnTo>
                <a:lnTo>
                  <a:pt x="1297" y="576"/>
                </a:lnTo>
                <a:lnTo>
                  <a:pt x="1301" y="562"/>
                </a:lnTo>
                <a:lnTo>
                  <a:pt x="1301" y="562"/>
                </a:lnTo>
                <a:lnTo>
                  <a:pt x="1303" y="548"/>
                </a:lnTo>
                <a:lnTo>
                  <a:pt x="1303" y="536"/>
                </a:lnTo>
                <a:lnTo>
                  <a:pt x="1303" y="526"/>
                </a:lnTo>
                <a:lnTo>
                  <a:pt x="1303" y="526"/>
                </a:lnTo>
                <a:lnTo>
                  <a:pt x="1305" y="516"/>
                </a:lnTo>
                <a:lnTo>
                  <a:pt x="1307" y="504"/>
                </a:lnTo>
                <a:lnTo>
                  <a:pt x="1307" y="476"/>
                </a:lnTo>
                <a:lnTo>
                  <a:pt x="1307" y="476"/>
                </a:lnTo>
                <a:lnTo>
                  <a:pt x="1309" y="470"/>
                </a:lnTo>
                <a:lnTo>
                  <a:pt x="1313" y="466"/>
                </a:lnTo>
                <a:lnTo>
                  <a:pt x="1317" y="462"/>
                </a:lnTo>
                <a:lnTo>
                  <a:pt x="1321" y="458"/>
                </a:lnTo>
                <a:lnTo>
                  <a:pt x="1321" y="458"/>
                </a:lnTo>
                <a:lnTo>
                  <a:pt x="1327" y="452"/>
                </a:lnTo>
                <a:lnTo>
                  <a:pt x="1333" y="450"/>
                </a:lnTo>
                <a:lnTo>
                  <a:pt x="1339" y="448"/>
                </a:lnTo>
                <a:lnTo>
                  <a:pt x="1339" y="448"/>
                </a:lnTo>
                <a:lnTo>
                  <a:pt x="1337" y="446"/>
                </a:lnTo>
                <a:lnTo>
                  <a:pt x="1337" y="444"/>
                </a:lnTo>
                <a:lnTo>
                  <a:pt x="1341" y="438"/>
                </a:lnTo>
                <a:lnTo>
                  <a:pt x="1341" y="440"/>
                </a:lnTo>
                <a:lnTo>
                  <a:pt x="1341" y="440"/>
                </a:lnTo>
                <a:lnTo>
                  <a:pt x="1351" y="435"/>
                </a:lnTo>
                <a:lnTo>
                  <a:pt x="1359" y="427"/>
                </a:lnTo>
                <a:lnTo>
                  <a:pt x="1359" y="427"/>
                </a:lnTo>
                <a:lnTo>
                  <a:pt x="1357" y="423"/>
                </a:lnTo>
                <a:lnTo>
                  <a:pt x="1355" y="419"/>
                </a:lnTo>
                <a:lnTo>
                  <a:pt x="1355" y="415"/>
                </a:lnTo>
                <a:lnTo>
                  <a:pt x="1355" y="415"/>
                </a:lnTo>
                <a:lnTo>
                  <a:pt x="1361" y="411"/>
                </a:lnTo>
                <a:lnTo>
                  <a:pt x="1367" y="407"/>
                </a:lnTo>
                <a:lnTo>
                  <a:pt x="1375" y="405"/>
                </a:lnTo>
                <a:lnTo>
                  <a:pt x="1381" y="401"/>
                </a:lnTo>
                <a:lnTo>
                  <a:pt x="1381" y="401"/>
                </a:lnTo>
                <a:lnTo>
                  <a:pt x="1383" y="401"/>
                </a:lnTo>
                <a:lnTo>
                  <a:pt x="1383" y="403"/>
                </a:lnTo>
                <a:lnTo>
                  <a:pt x="1381" y="409"/>
                </a:lnTo>
                <a:lnTo>
                  <a:pt x="1381" y="413"/>
                </a:lnTo>
                <a:lnTo>
                  <a:pt x="1381" y="413"/>
                </a:lnTo>
                <a:lnTo>
                  <a:pt x="1383" y="413"/>
                </a:lnTo>
                <a:lnTo>
                  <a:pt x="1383" y="413"/>
                </a:lnTo>
                <a:lnTo>
                  <a:pt x="1387" y="407"/>
                </a:lnTo>
                <a:lnTo>
                  <a:pt x="1391" y="403"/>
                </a:lnTo>
                <a:lnTo>
                  <a:pt x="1395" y="397"/>
                </a:lnTo>
                <a:lnTo>
                  <a:pt x="1395" y="389"/>
                </a:lnTo>
                <a:lnTo>
                  <a:pt x="1395" y="389"/>
                </a:lnTo>
                <a:lnTo>
                  <a:pt x="1401" y="381"/>
                </a:lnTo>
                <a:lnTo>
                  <a:pt x="1405" y="379"/>
                </a:lnTo>
                <a:lnTo>
                  <a:pt x="1405" y="373"/>
                </a:lnTo>
                <a:lnTo>
                  <a:pt x="1405" y="373"/>
                </a:lnTo>
                <a:lnTo>
                  <a:pt x="1405" y="371"/>
                </a:lnTo>
                <a:lnTo>
                  <a:pt x="1403" y="373"/>
                </a:lnTo>
                <a:lnTo>
                  <a:pt x="1399" y="377"/>
                </a:lnTo>
                <a:lnTo>
                  <a:pt x="1395" y="379"/>
                </a:lnTo>
                <a:lnTo>
                  <a:pt x="1393" y="381"/>
                </a:lnTo>
                <a:lnTo>
                  <a:pt x="1391" y="379"/>
                </a:lnTo>
                <a:lnTo>
                  <a:pt x="1391" y="379"/>
                </a:lnTo>
                <a:lnTo>
                  <a:pt x="1389" y="369"/>
                </a:lnTo>
                <a:lnTo>
                  <a:pt x="1387" y="357"/>
                </a:lnTo>
                <a:lnTo>
                  <a:pt x="1385" y="343"/>
                </a:lnTo>
                <a:lnTo>
                  <a:pt x="1383" y="335"/>
                </a:lnTo>
                <a:lnTo>
                  <a:pt x="1383" y="335"/>
                </a:lnTo>
                <a:lnTo>
                  <a:pt x="1381" y="333"/>
                </a:lnTo>
                <a:lnTo>
                  <a:pt x="1379" y="329"/>
                </a:lnTo>
                <a:lnTo>
                  <a:pt x="1381" y="321"/>
                </a:lnTo>
                <a:lnTo>
                  <a:pt x="1389" y="307"/>
                </a:lnTo>
                <a:lnTo>
                  <a:pt x="1389" y="307"/>
                </a:lnTo>
                <a:lnTo>
                  <a:pt x="1391" y="307"/>
                </a:lnTo>
                <a:lnTo>
                  <a:pt x="1393" y="307"/>
                </a:lnTo>
                <a:lnTo>
                  <a:pt x="1395" y="303"/>
                </a:lnTo>
                <a:lnTo>
                  <a:pt x="1395" y="299"/>
                </a:lnTo>
                <a:lnTo>
                  <a:pt x="1395" y="297"/>
                </a:lnTo>
                <a:lnTo>
                  <a:pt x="1397" y="297"/>
                </a:lnTo>
                <a:lnTo>
                  <a:pt x="1397" y="297"/>
                </a:lnTo>
                <a:lnTo>
                  <a:pt x="1399" y="301"/>
                </a:lnTo>
                <a:lnTo>
                  <a:pt x="1403" y="307"/>
                </a:lnTo>
                <a:lnTo>
                  <a:pt x="1405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11" y="309"/>
                </a:lnTo>
                <a:lnTo>
                  <a:pt x="1413" y="311"/>
                </a:lnTo>
                <a:lnTo>
                  <a:pt x="1415" y="315"/>
                </a:lnTo>
                <a:lnTo>
                  <a:pt x="1417" y="315"/>
                </a:lnTo>
                <a:lnTo>
                  <a:pt x="1417" y="315"/>
                </a:lnTo>
                <a:lnTo>
                  <a:pt x="1419" y="313"/>
                </a:lnTo>
                <a:lnTo>
                  <a:pt x="1419" y="311"/>
                </a:lnTo>
                <a:lnTo>
                  <a:pt x="1417" y="303"/>
                </a:lnTo>
                <a:lnTo>
                  <a:pt x="1413" y="295"/>
                </a:lnTo>
                <a:lnTo>
                  <a:pt x="1413" y="291"/>
                </a:lnTo>
                <a:lnTo>
                  <a:pt x="1415" y="287"/>
                </a:lnTo>
                <a:lnTo>
                  <a:pt x="1415" y="287"/>
                </a:lnTo>
                <a:lnTo>
                  <a:pt x="1415" y="283"/>
                </a:lnTo>
                <a:lnTo>
                  <a:pt x="1415" y="277"/>
                </a:lnTo>
                <a:lnTo>
                  <a:pt x="1415" y="277"/>
                </a:lnTo>
                <a:lnTo>
                  <a:pt x="1413" y="271"/>
                </a:lnTo>
                <a:lnTo>
                  <a:pt x="1407" y="267"/>
                </a:lnTo>
                <a:lnTo>
                  <a:pt x="1401" y="263"/>
                </a:lnTo>
                <a:lnTo>
                  <a:pt x="1401" y="263"/>
                </a:lnTo>
                <a:lnTo>
                  <a:pt x="1403" y="257"/>
                </a:lnTo>
                <a:lnTo>
                  <a:pt x="1405" y="251"/>
                </a:lnTo>
                <a:lnTo>
                  <a:pt x="1411" y="247"/>
                </a:lnTo>
                <a:lnTo>
                  <a:pt x="1413" y="245"/>
                </a:lnTo>
                <a:lnTo>
                  <a:pt x="1415" y="245"/>
                </a:lnTo>
                <a:lnTo>
                  <a:pt x="1415" y="245"/>
                </a:lnTo>
                <a:lnTo>
                  <a:pt x="1411" y="253"/>
                </a:lnTo>
                <a:lnTo>
                  <a:pt x="1411" y="259"/>
                </a:lnTo>
                <a:lnTo>
                  <a:pt x="1413" y="263"/>
                </a:lnTo>
                <a:lnTo>
                  <a:pt x="1417" y="267"/>
                </a:lnTo>
                <a:lnTo>
                  <a:pt x="1425" y="275"/>
                </a:lnTo>
                <a:lnTo>
                  <a:pt x="1429" y="277"/>
                </a:lnTo>
                <a:lnTo>
                  <a:pt x="1431" y="279"/>
                </a:lnTo>
                <a:lnTo>
                  <a:pt x="1431" y="279"/>
                </a:lnTo>
                <a:lnTo>
                  <a:pt x="1433" y="291"/>
                </a:lnTo>
                <a:lnTo>
                  <a:pt x="1433" y="299"/>
                </a:lnTo>
                <a:lnTo>
                  <a:pt x="1433" y="311"/>
                </a:lnTo>
                <a:lnTo>
                  <a:pt x="1437" y="327"/>
                </a:lnTo>
                <a:lnTo>
                  <a:pt x="1437" y="327"/>
                </a:lnTo>
                <a:lnTo>
                  <a:pt x="1441" y="339"/>
                </a:lnTo>
                <a:lnTo>
                  <a:pt x="1445" y="355"/>
                </a:lnTo>
                <a:lnTo>
                  <a:pt x="1445" y="355"/>
                </a:lnTo>
                <a:lnTo>
                  <a:pt x="1445" y="363"/>
                </a:lnTo>
                <a:lnTo>
                  <a:pt x="1445" y="369"/>
                </a:lnTo>
                <a:lnTo>
                  <a:pt x="1443" y="377"/>
                </a:lnTo>
                <a:lnTo>
                  <a:pt x="1443" y="381"/>
                </a:lnTo>
                <a:lnTo>
                  <a:pt x="1447" y="387"/>
                </a:lnTo>
                <a:lnTo>
                  <a:pt x="1447" y="387"/>
                </a:lnTo>
                <a:lnTo>
                  <a:pt x="1449" y="391"/>
                </a:lnTo>
                <a:lnTo>
                  <a:pt x="1451" y="393"/>
                </a:lnTo>
                <a:lnTo>
                  <a:pt x="1451" y="399"/>
                </a:lnTo>
                <a:lnTo>
                  <a:pt x="1455" y="409"/>
                </a:lnTo>
                <a:lnTo>
                  <a:pt x="1457" y="415"/>
                </a:lnTo>
                <a:lnTo>
                  <a:pt x="1463" y="421"/>
                </a:lnTo>
                <a:lnTo>
                  <a:pt x="1463" y="421"/>
                </a:lnTo>
                <a:lnTo>
                  <a:pt x="1473" y="431"/>
                </a:lnTo>
                <a:lnTo>
                  <a:pt x="1483" y="440"/>
                </a:lnTo>
                <a:lnTo>
                  <a:pt x="1495" y="448"/>
                </a:lnTo>
                <a:lnTo>
                  <a:pt x="1495" y="448"/>
                </a:lnTo>
                <a:lnTo>
                  <a:pt x="1551" y="480"/>
                </a:lnTo>
                <a:lnTo>
                  <a:pt x="1551" y="480"/>
                </a:lnTo>
                <a:lnTo>
                  <a:pt x="1551" y="460"/>
                </a:lnTo>
                <a:lnTo>
                  <a:pt x="1547" y="446"/>
                </a:lnTo>
                <a:close/>
                <a:moveTo>
                  <a:pt x="1453" y="662"/>
                </a:moveTo>
                <a:lnTo>
                  <a:pt x="1453" y="662"/>
                </a:lnTo>
                <a:lnTo>
                  <a:pt x="1451" y="658"/>
                </a:lnTo>
                <a:lnTo>
                  <a:pt x="1449" y="654"/>
                </a:lnTo>
                <a:lnTo>
                  <a:pt x="1447" y="650"/>
                </a:lnTo>
                <a:lnTo>
                  <a:pt x="1445" y="646"/>
                </a:lnTo>
                <a:lnTo>
                  <a:pt x="1447" y="634"/>
                </a:lnTo>
                <a:lnTo>
                  <a:pt x="1447" y="634"/>
                </a:lnTo>
                <a:lnTo>
                  <a:pt x="1447" y="632"/>
                </a:lnTo>
                <a:lnTo>
                  <a:pt x="1451" y="630"/>
                </a:lnTo>
                <a:lnTo>
                  <a:pt x="1457" y="632"/>
                </a:lnTo>
                <a:lnTo>
                  <a:pt x="1463" y="636"/>
                </a:lnTo>
                <a:lnTo>
                  <a:pt x="1471" y="636"/>
                </a:lnTo>
                <a:lnTo>
                  <a:pt x="1471" y="636"/>
                </a:lnTo>
                <a:lnTo>
                  <a:pt x="1463" y="632"/>
                </a:lnTo>
                <a:lnTo>
                  <a:pt x="1459" y="628"/>
                </a:lnTo>
                <a:lnTo>
                  <a:pt x="1449" y="622"/>
                </a:lnTo>
                <a:lnTo>
                  <a:pt x="1449" y="622"/>
                </a:lnTo>
                <a:lnTo>
                  <a:pt x="1429" y="610"/>
                </a:lnTo>
                <a:lnTo>
                  <a:pt x="1419" y="602"/>
                </a:lnTo>
                <a:lnTo>
                  <a:pt x="1411" y="594"/>
                </a:lnTo>
                <a:lnTo>
                  <a:pt x="1411" y="594"/>
                </a:lnTo>
                <a:lnTo>
                  <a:pt x="1399" y="576"/>
                </a:lnTo>
                <a:lnTo>
                  <a:pt x="1391" y="570"/>
                </a:lnTo>
                <a:lnTo>
                  <a:pt x="1381" y="562"/>
                </a:lnTo>
                <a:lnTo>
                  <a:pt x="1381" y="562"/>
                </a:lnTo>
                <a:lnTo>
                  <a:pt x="1381" y="568"/>
                </a:lnTo>
                <a:lnTo>
                  <a:pt x="1383" y="572"/>
                </a:lnTo>
                <a:lnTo>
                  <a:pt x="1381" y="574"/>
                </a:lnTo>
                <a:lnTo>
                  <a:pt x="1377" y="574"/>
                </a:lnTo>
                <a:lnTo>
                  <a:pt x="1377" y="574"/>
                </a:lnTo>
                <a:lnTo>
                  <a:pt x="1375" y="574"/>
                </a:lnTo>
                <a:lnTo>
                  <a:pt x="1375" y="576"/>
                </a:lnTo>
                <a:lnTo>
                  <a:pt x="1379" y="580"/>
                </a:lnTo>
                <a:lnTo>
                  <a:pt x="1385" y="588"/>
                </a:lnTo>
                <a:lnTo>
                  <a:pt x="1389" y="596"/>
                </a:lnTo>
                <a:lnTo>
                  <a:pt x="1389" y="596"/>
                </a:lnTo>
                <a:lnTo>
                  <a:pt x="1393" y="606"/>
                </a:lnTo>
                <a:lnTo>
                  <a:pt x="1397" y="606"/>
                </a:lnTo>
                <a:lnTo>
                  <a:pt x="1397" y="606"/>
                </a:lnTo>
                <a:lnTo>
                  <a:pt x="1403" y="608"/>
                </a:lnTo>
                <a:lnTo>
                  <a:pt x="1409" y="614"/>
                </a:lnTo>
                <a:lnTo>
                  <a:pt x="1419" y="626"/>
                </a:lnTo>
                <a:lnTo>
                  <a:pt x="1429" y="642"/>
                </a:lnTo>
                <a:lnTo>
                  <a:pt x="1437" y="658"/>
                </a:lnTo>
                <a:lnTo>
                  <a:pt x="1437" y="658"/>
                </a:lnTo>
                <a:lnTo>
                  <a:pt x="1443" y="664"/>
                </a:lnTo>
                <a:lnTo>
                  <a:pt x="1449" y="668"/>
                </a:lnTo>
                <a:lnTo>
                  <a:pt x="1457" y="682"/>
                </a:lnTo>
                <a:lnTo>
                  <a:pt x="1465" y="694"/>
                </a:lnTo>
                <a:lnTo>
                  <a:pt x="1469" y="700"/>
                </a:lnTo>
                <a:lnTo>
                  <a:pt x="1477" y="706"/>
                </a:lnTo>
                <a:lnTo>
                  <a:pt x="1477" y="706"/>
                </a:lnTo>
                <a:lnTo>
                  <a:pt x="1475" y="702"/>
                </a:lnTo>
                <a:lnTo>
                  <a:pt x="1473" y="696"/>
                </a:lnTo>
                <a:lnTo>
                  <a:pt x="1471" y="690"/>
                </a:lnTo>
                <a:lnTo>
                  <a:pt x="1471" y="688"/>
                </a:lnTo>
                <a:lnTo>
                  <a:pt x="1471" y="688"/>
                </a:lnTo>
                <a:lnTo>
                  <a:pt x="1475" y="684"/>
                </a:lnTo>
                <a:lnTo>
                  <a:pt x="1481" y="684"/>
                </a:lnTo>
                <a:lnTo>
                  <a:pt x="1481" y="684"/>
                </a:lnTo>
                <a:lnTo>
                  <a:pt x="1485" y="686"/>
                </a:lnTo>
                <a:lnTo>
                  <a:pt x="1491" y="688"/>
                </a:lnTo>
                <a:lnTo>
                  <a:pt x="1491" y="688"/>
                </a:lnTo>
                <a:lnTo>
                  <a:pt x="1489" y="684"/>
                </a:lnTo>
                <a:lnTo>
                  <a:pt x="1485" y="680"/>
                </a:lnTo>
                <a:lnTo>
                  <a:pt x="1473" y="676"/>
                </a:lnTo>
                <a:lnTo>
                  <a:pt x="1461" y="672"/>
                </a:lnTo>
                <a:lnTo>
                  <a:pt x="1457" y="668"/>
                </a:lnTo>
                <a:lnTo>
                  <a:pt x="1453" y="662"/>
                </a:lnTo>
                <a:close/>
                <a:moveTo>
                  <a:pt x="708" y="335"/>
                </a:moveTo>
                <a:lnTo>
                  <a:pt x="708" y="335"/>
                </a:lnTo>
                <a:lnTo>
                  <a:pt x="710" y="335"/>
                </a:lnTo>
                <a:lnTo>
                  <a:pt x="712" y="337"/>
                </a:lnTo>
                <a:lnTo>
                  <a:pt x="712" y="337"/>
                </a:lnTo>
                <a:lnTo>
                  <a:pt x="716" y="335"/>
                </a:lnTo>
                <a:lnTo>
                  <a:pt x="720" y="333"/>
                </a:lnTo>
                <a:lnTo>
                  <a:pt x="720" y="333"/>
                </a:lnTo>
                <a:lnTo>
                  <a:pt x="718" y="331"/>
                </a:lnTo>
                <a:lnTo>
                  <a:pt x="714" y="329"/>
                </a:lnTo>
                <a:lnTo>
                  <a:pt x="714" y="329"/>
                </a:lnTo>
                <a:lnTo>
                  <a:pt x="714" y="331"/>
                </a:lnTo>
                <a:lnTo>
                  <a:pt x="712" y="331"/>
                </a:lnTo>
                <a:lnTo>
                  <a:pt x="710" y="333"/>
                </a:lnTo>
                <a:lnTo>
                  <a:pt x="708" y="335"/>
                </a:lnTo>
                <a:close/>
                <a:moveTo>
                  <a:pt x="696" y="315"/>
                </a:moveTo>
                <a:lnTo>
                  <a:pt x="696" y="315"/>
                </a:lnTo>
                <a:lnTo>
                  <a:pt x="698" y="315"/>
                </a:lnTo>
                <a:lnTo>
                  <a:pt x="702" y="313"/>
                </a:lnTo>
                <a:lnTo>
                  <a:pt x="702" y="313"/>
                </a:lnTo>
                <a:lnTo>
                  <a:pt x="696" y="311"/>
                </a:lnTo>
                <a:lnTo>
                  <a:pt x="696" y="315"/>
                </a:lnTo>
                <a:close/>
                <a:moveTo>
                  <a:pt x="680" y="299"/>
                </a:moveTo>
                <a:lnTo>
                  <a:pt x="682" y="297"/>
                </a:lnTo>
                <a:lnTo>
                  <a:pt x="682" y="297"/>
                </a:lnTo>
                <a:lnTo>
                  <a:pt x="678" y="297"/>
                </a:lnTo>
                <a:lnTo>
                  <a:pt x="678" y="297"/>
                </a:lnTo>
                <a:lnTo>
                  <a:pt x="674" y="297"/>
                </a:lnTo>
                <a:lnTo>
                  <a:pt x="672" y="299"/>
                </a:lnTo>
                <a:lnTo>
                  <a:pt x="670" y="301"/>
                </a:lnTo>
                <a:lnTo>
                  <a:pt x="670" y="301"/>
                </a:lnTo>
                <a:lnTo>
                  <a:pt x="672" y="303"/>
                </a:lnTo>
                <a:lnTo>
                  <a:pt x="674" y="305"/>
                </a:lnTo>
                <a:lnTo>
                  <a:pt x="674" y="305"/>
                </a:lnTo>
                <a:lnTo>
                  <a:pt x="678" y="305"/>
                </a:lnTo>
                <a:lnTo>
                  <a:pt x="682" y="305"/>
                </a:lnTo>
                <a:lnTo>
                  <a:pt x="682" y="303"/>
                </a:lnTo>
                <a:lnTo>
                  <a:pt x="682" y="303"/>
                </a:lnTo>
                <a:lnTo>
                  <a:pt x="680" y="301"/>
                </a:lnTo>
                <a:lnTo>
                  <a:pt x="680" y="301"/>
                </a:lnTo>
                <a:lnTo>
                  <a:pt x="680" y="299"/>
                </a:lnTo>
                <a:close/>
                <a:moveTo>
                  <a:pt x="546" y="291"/>
                </a:moveTo>
                <a:lnTo>
                  <a:pt x="546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85"/>
                </a:lnTo>
                <a:lnTo>
                  <a:pt x="548" y="285"/>
                </a:lnTo>
                <a:lnTo>
                  <a:pt x="548" y="281"/>
                </a:lnTo>
                <a:lnTo>
                  <a:pt x="546" y="279"/>
                </a:lnTo>
                <a:lnTo>
                  <a:pt x="546" y="279"/>
                </a:lnTo>
                <a:lnTo>
                  <a:pt x="544" y="279"/>
                </a:lnTo>
                <a:lnTo>
                  <a:pt x="544" y="281"/>
                </a:lnTo>
                <a:lnTo>
                  <a:pt x="544" y="281"/>
                </a:lnTo>
                <a:lnTo>
                  <a:pt x="544" y="285"/>
                </a:lnTo>
                <a:lnTo>
                  <a:pt x="546" y="289"/>
                </a:lnTo>
                <a:lnTo>
                  <a:pt x="546" y="289"/>
                </a:lnTo>
                <a:lnTo>
                  <a:pt x="544" y="291"/>
                </a:lnTo>
                <a:lnTo>
                  <a:pt x="546" y="291"/>
                </a:lnTo>
                <a:close/>
                <a:moveTo>
                  <a:pt x="574" y="325"/>
                </a:moveTo>
                <a:lnTo>
                  <a:pt x="574" y="325"/>
                </a:lnTo>
                <a:lnTo>
                  <a:pt x="572" y="327"/>
                </a:lnTo>
                <a:lnTo>
                  <a:pt x="568" y="331"/>
                </a:lnTo>
                <a:lnTo>
                  <a:pt x="568" y="331"/>
                </a:lnTo>
                <a:lnTo>
                  <a:pt x="576" y="343"/>
                </a:lnTo>
                <a:lnTo>
                  <a:pt x="576" y="343"/>
                </a:lnTo>
                <a:lnTo>
                  <a:pt x="580" y="341"/>
                </a:lnTo>
                <a:lnTo>
                  <a:pt x="582" y="337"/>
                </a:lnTo>
                <a:lnTo>
                  <a:pt x="582" y="337"/>
                </a:lnTo>
                <a:lnTo>
                  <a:pt x="580" y="335"/>
                </a:lnTo>
                <a:lnTo>
                  <a:pt x="578" y="333"/>
                </a:lnTo>
                <a:lnTo>
                  <a:pt x="578" y="333"/>
                </a:lnTo>
                <a:lnTo>
                  <a:pt x="578" y="331"/>
                </a:lnTo>
                <a:lnTo>
                  <a:pt x="578" y="329"/>
                </a:lnTo>
                <a:lnTo>
                  <a:pt x="578" y="329"/>
                </a:lnTo>
                <a:lnTo>
                  <a:pt x="576" y="327"/>
                </a:lnTo>
                <a:lnTo>
                  <a:pt x="574" y="325"/>
                </a:lnTo>
                <a:close/>
                <a:moveTo>
                  <a:pt x="92" y="311"/>
                </a:moveTo>
                <a:lnTo>
                  <a:pt x="92" y="311"/>
                </a:lnTo>
                <a:lnTo>
                  <a:pt x="92" y="311"/>
                </a:lnTo>
                <a:lnTo>
                  <a:pt x="98" y="309"/>
                </a:lnTo>
                <a:lnTo>
                  <a:pt x="102" y="307"/>
                </a:lnTo>
                <a:lnTo>
                  <a:pt x="104" y="303"/>
                </a:lnTo>
                <a:lnTo>
                  <a:pt x="104" y="303"/>
                </a:lnTo>
                <a:lnTo>
                  <a:pt x="102" y="295"/>
                </a:lnTo>
                <a:lnTo>
                  <a:pt x="100" y="291"/>
                </a:lnTo>
                <a:lnTo>
                  <a:pt x="100" y="291"/>
                </a:lnTo>
                <a:lnTo>
                  <a:pt x="98" y="287"/>
                </a:lnTo>
                <a:lnTo>
                  <a:pt x="98" y="287"/>
                </a:lnTo>
                <a:lnTo>
                  <a:pt x="102" y="285"/>
                </a:lnTo>
                <a:lnTo>
                  <a:pt x="102" y="285"/>
                </a:lnTo>
                <a:lnTo>
                  <a:pt x="98" y="283"/>
                </a:lnTo>
                <a:lnTo>
                  <a:pt x="98" y="283"/>
                </a:lnTo>
                <a:lnTo>
                  <a:pt x="92" y="283"/>
                </a:lnTo>
                <a:lnTo>
                  <a:pt x="92" y="283"/>
                </a:lnTo>
                <a:lnTo>
                  <a:pt x="90" y="281"/>
                </a:lnTo>
                <a:lnTo>
                  <a:pt x="90" y="281"/>
                </a:lnTo>
                <a:lnTo>
                  <a:pt x="90" y="283"/>
                </a:lnTo>
                <a:lnTo>
                  <a:pt x="90" y="283"/>
                </a:lnTo>
                <a:lnTo>
                  <a:pt x="86" y="281"/>
                </a:lnTo>
                <a:lnTo>
                  <a:pt x="82" y="281"/>
                </a:lnTo>
                <a:lnTo>
                  <a:pt x="82" y="281"/>
                </a:lnTo>
                <a:lnTo>
                  <a:pt x="78" y="283"/>
                </a:lnTo>
                <a:lnTo>
                  <a:pt x="78" y="283"/>
                </a:lnTo>
                <a:lnTo>
                  <a:pt x="78" y="287"/>
                </a:lnTo>
                <a:lnTo>
                  <a:pt x="78" y="287"/>
                </a:lnTo>
                <a:lnTo>
                  <a:pt x="84" y="301"/>
                </a:lnTo>
                <a:lnTo>
                  <a:pt x="92" y="311"/>
                </a:lnTo>
                <a:close/>
                <a:moveTo>
                  <a:pt x="492" y="313"/>
                </a:moveTo>
                <a:lnTo>
                  <a:pt x="492" y="313"/>
                </a:lnTo>
                <a:lnTo>
                  <a:pt x="500" y="311"/>
                </a:lnTo>
                <a:lnTo>
                  <a:pt x="500" y="311"/>
                </a:lnTo>
                <a:lnTo>
                  <a:pt x="506" y="311"/>
                </a:lnTo>
                <a:lnTo>
                  <a:pt x="506" y="311"/>
                </a:lnTo>
                <a:lnTo>
                  <a:pt x="506" y="311"/>
                </a:lnTo>
                <a:lnTo>
                  <a:pt x="508" y="311"/>
                </a:lnTo>
                <a:lnTo>
                  <a:pt x="508" y="311"/>
                </a:lnTo>
                <a:lnTo>
                  <a:pt x="508" y="307"/>
                </a:lnTo>
                <a:lnTo>
                  <a:pt x="506" y="307"/>
                </a:lnTo>
                <a:lnTo>
                  <a:pt x="506" y="307"/>
                </a:lnTo>
                <a:lnTo>
                  <a:pt x="504" y="303"/>
                </a:lnTo>
                <a:lnTo>
                  <a:pt x="502" y="299"/>
                </a:lnTo>
                <a:lnTo>
                  <a:pt x="502" y="299"/>
                </a:lnTo>
                <a:lnTo>
                  <a:pt x="494" y="301"/>
                </a:lnTo>
                <a:lnTo>
                  <a:pt x="492" y="303"/>
                </a:lnTo>
                <a:lnTo>
                  <a:pt x="490" y="307"/>
                </a:lnTo>
                <a:lnTo>
                  <a:pt x="490" y="307"/>
                </a:lnTo>
                <a:lnTo>
                  <a:pt x="490" y="311"/>
                </a:lnTo>
                <a:lnTo>
                  <a:pt x="492" y="313"/>
                </a:lnTo>
                <a:close/>
                <a:moveTo>
                  <a:pt x="588" y="251"/>
                </a:moveTo>
                <a:lnTo>
                  <a:pt x="588" y="251"/>
                </a:lnTo>
                <a:lnTo>
                  <a:pt x="590" y="253"/>
                </a:lnTo>
                <a:lnTo>
                  <a:pt x="590" y="257"/>
                </a:lnTo>
                <a:lnTo>
                  <a:pt x="590" y="257"/>
                </a:lnTo>
                <a:lnTo>
                  <a:pt x="592" y="259"/>
                </a:lnTo>
                <a:lnTo>
                  <a:pt x="598" y="261"/>
                </a:lnTo>
                <a:lnTo>
                  <a:pt x="598" y="261"/>
                </a:lnTo>
                <a:lnTo>
                  <a:pt x="600" y="261"/>
                </a:lnTo>
                <a:lnTo>
                  <a:pt x="600" y="259"/>
                </a:lnTo>
                <a:lnTo>
                  <a:pt x="600" y="253"/>
                </a:lnTo>
                <a:lnTo>
                  <a:pt x="600" y="253"/>
                </a:lnTo>
                <a:lnTo>
                  <a:pt x="604" y="255"/>
                </a:lnTo>
                <a:lnTo>
                  <a:pt x="604" y="255"/>
                </a:lnTo>
                <a:lnTo>
                  <a:pt x="604" y="251"/>
                </a:lnTo>
                <a:lnTo>
                  <a:pt x="604" y="249"/>
                </a:lnTo>
                <a:lnTo>
                  <a:pt x="604" y="249"/>
                </a:lnTo>
                <a:lnTo>
                  <a:pt x="606" y="251"/>
                </a:lnTo>
                <a:lnTo>
                  <a:pt x="608" y="253"/>
                </a:lnTo>
                <a:lnTo>
                  <a:pt x="608" y="253"/>
                </a:lnTo>
                <a:lnTo>
                  <a:pt x="610" y="253"/>
                </a:lnTo>
                <a:lnTo>
                  <a:pt x="610" y="251"/>
                </a:lnTo>
                <a:lnTo>
                  <a:pt x="610" y="251"/>
                </a:lnTo>
                <a:lnTo>
                  <a:pt x="610" y="247"/>
                </a:lnTo>
                <a:lnTo>
                  <a:pt x="610" y="245"/>
                </a:lnTo>
                <a:lnTo>
                  <a:pt x="610" y="245"/>
                </a:lnTo>
                <a:lnTo>
                  <a:pt x="612" y="249"/>
                </a:lnTo>
                <a:lnTo>
                  <a:pt x="612" y="249"/>
                </a:lnTo>
                <a:lnTo>
                  <a:pt x="614" y="247"/>
                </a:lnTo>
                <a:lnTo>
                  <a:pt x="616" y="245"/>
                </a:lnTo>
                <a:lnTo>
                  <a:pt x="620" y="241"/>
                </a:lnTo>
                <a:lnTo>
                  <a:pt x="620" y="241"/>
                </a:lnTo>
                <a:lnTo>
                  <a:pt x="622" y="243"/>
                </a:lnTo>
                <a:lnTo>
                  <a:pt x="622" y="243"/>
                </a:lnTo>
                <a:lnTo>
                  <a:pt x="622" y="243"/>
                </a:lnTo>
                <a:lnTo>
                  <a:pt x="624" y="241"/>
                </a:lnTo>
                <a:lnTo>
                  <a:pt x="626" y="241"/>
                </a:lnTo>
                <a:lnTo>
                  <a:pt x="626" y="241"/>
                </a:lnTo>
                <a:lnTo>
                  <a:pt x="634" y="241"/>
                </a:lnTo>
                <a:lnTo>
                  <a:pt x="634" y="241"/>
                </a:lnTo>
                <a:lnTo>
                  <a:pt x="636" y="239"/>
                </a:lnTo>
                <a:lnTo>
                  <a:pt x="636" y="237"/>
                </a:lnTo>
                <a:lnTo>
                  <a:pt x="636" y="237"/>
                </a:lnTo>
                <a:lnTo>
                  <a:pt x="648" y="233"/>
                </a:lnTo>
                <a:lnTo>
                  <a:pt x="660" y="233"/>
                </a:lnTo>
                <a:lnTo>
                  <a:pt x="676" y="233"/>
                </a:lnTo>
                <a:lnTo>
                  <a:pt x="676" y="233"/>
                </a:lnTo>
                <a:lnTo>
                  <a:pt x="688" y="229"/>
                </a:lnTo>
                <a:lnTo>
                  <a:pt x="694" y="225"/>
                </a:lnTo>
                <a:lnTo>
                  <a:pt x="696" y="219"/>
                </a:lnTo>
                <a:lnTo>
                  <a:pt x="696" y="219"/>
                </a:lnTo>
                <a:lnTo>
                  <a:pt x="694" y="215"/>
                </a:lnTo>
                <a:lnTo>
                  <a:pt x="690" y="211"/>
                </a:lnTo>
                <a:lnTo>
                  <a:pt x="686" y="211"/>
                </a:lnTo>
                <a:lnTo>
                  <a:pt x="686" y="211"/>
                </a:lnTo>
                <a:lnTo>
                  <a:pt x="682" y="215"/>
                </a:lnTo>
                <a:lnTo>
                  <a:pt x="678" y="217"/>
                </a:lnTo>
                <a:lnTo>
                  <a:pt x="678" y="217"/>
                </a:lnTo>
                <a:lnTo>
                  <a:pt x="674" y="217"/>
                </a:lnTo>
                <a:lnTo>
                  <a:pt x="674" y="217"/>
                </a:lnTo>
                <a:lnTo>
                  <a:pt x="668" y="217"/>
                </a:lnTo>
                <a:lnTo>
                  <a:pt x="662" y="219"/>
                </a:lnTo>
                <a:lnTo>
                  <a:pt x="662" y="219"/>
                </a:lnTo>
                <a:lnTo>
                  <a:pt x="660" y="217"/>
                </a:lnTo>
                <a:lnTo>
                  <a:pt x="656" y="215"/>
                </a:lnTo>
                <a:lnTo>
                  <a:pt x="652" y="213"/>
                </a:lnTo>
                <a:lnTo>
                  <a:pt x="650" y="213"/>
                </a:lnTo>
                <a:lnTo>
                  <a:pt x="648" y="215"/>
                </a:lnTo>
                <a:lnTo>
                  <a:pt x="636" y="213"/>
                </a:lnTo>
                <a:lnTo>
                  <a:pt x="636" y="213"/>
                </a:lnTo>
                <a:lnTo>
                  <a:pt x="628" y="217"/>
                </a:lnTo>
                <a:lnTo>
                  <a:pt x="628" y="217"/>
                </a:lnTo>
                <a:lnTo>
                  <a:pt x="626" y="219"/>
                </a:lnTo>
                <a:lnTo>
                  <a:pt x="624" y="221"/>
                </a:lnTo>
                <a:lnTo>
                  <a:pt x="624" y="221"/>
                </a:lnTo>
                <a:lnTo>
                  <a:pt x="622" y="219"/>
                </a:lnTo>
                <a:lnTo>
                  <a:pt x="622" y="219"/>
                </a:lnTo>
                <a:lnTo>
                  <a:pt x="616" y="221"/>
                </a:lnTo>
                <a:lnTo>
                  <a:pt x="616" y="221"/>
                </a:lnTo>
                <a:lnTo>
                  <a:pt x="616" y="219"/>
                </a:lnTo>
                <a:lnTo>
                  <a:pt x="614" y="219"/>
                </a:lnTo>
                <a:lnTo>
                  <a:pt x="612" y="223"/>
                </a:lnTo>
                <a:lnTo>
                  <a:pt x="612" y="223"/>
                </a:lnTo>
                <a:lnTo>
                  <a:pt x="614" y="225"/>
                </a:lnTo>
                <a:lnTo>
                  <a:pt x="614" y="225"/>
                </a:lnTo>
                <a:lnTo>
                  <a:pt x="610" y="225"/>
                </a:lnTo>
                <a:lnTo>
                  <a:pt x="610" y="225"/>
                </a:lnTo>
                <a:lnTo>
                  <a:pt x="612" y="231"/>
                </a:lnTo>
                <a:lnTo>
                  <a:pt x="612" y="231"/>
                </a:lnTo>
                <a:lnTo>
                  <a:pt x="610" y="231"/>
                </a:lnTo>
                <a:lnTo>
                  <a:pt x="608" y="229"/>
                </a:lnTo>
                <a:lnTo>
                  <a:pt x="606" y="229"/>
                </a:lnTo>
                <a:lnTo>
                  <a:pt x="606" y="229"/>
                </a:lnTo>
                <a:lnTo>
                  <a:pt x="606" y="233"/>
                </a:lnTo>
                <a:lnTo>
                  <a:pt x="606" y="233"/>
                </a:lnTo>
                <a:lnTo>
                  <a:pt x="604" y="233"/>
                </a:lnTo>
                <a:lnTo>
                  <a:pt x="604" y="233"/>
                </a:lnTo>
                <a:lnTo>
                  <a:pt x="602" y="233"/>
                </a:lnTo>
                <a:lnTo>
                  <a:pt x="600" y="235"/>
                </a:lnTo>
                <a:lnTo>
                  <a:pt x="600" y="239"/>
                </a:lnTo>
                <a:lnTo>
                  <a:pt x="600" y="239"/>
                </a:lnTo>
                <a:lnTo>
                  <a:pt x="598" y="237"/>
                </a:lnTo>
                <a:lnTo>
                  <a:pt x="596" y="237"/>
                </a:lnTo>
                <a:lnTo>
                  <a:pt x="596" y="237"/>
                </a:lnTo>
                <a:lnTo>
                  <a:pt x="588" y="237"/>
                </a:lnTo>
                <a:lnTo>
                  <a:pt x="586" y="239"/>
                </a:lnTo>
                <a:lnTo>
                  <a:pt x="584" y="241"/>
                </a:lnTo>
                <a:lnTo>
                  <a:pt x="584" y="241"/>
                </a:lnTo>
                <a:lnTo>
                  <a:pt x="588" y="243"/>
                </a:lnTo>
                <a:lnTo>
                  <a:pt x="592" y="247"/>
                </a:lnTo>
                <a:lnTo>
                  <a:pt x="592" y="247"/>
                </a:lnTo>
                <a:lnTo>
                  <a:pt x="588" y="247"/>
                </a:lnTo>
                <a:lnTo>
                  <a:pt x="588" y="247"/>
                </a:lnTo>
                <a:lnTo>
                  <a:pt x="586" y="247"/>
                </a:lnTo>
                <a:lnTo>
                  <a:pt x="584" y="249"/>
                </a:lnTo>
                <a:lnTo>
                  <a:pt x="584" y="249"/>
                </a:lnTo>
                <a:lnTo>
                  <a:pt x="584" y="249"/>
                </a:lnTo>
                <a:lnTo>
                  <a:pt x="586" y="251"/>
                </a:lnTo>
                <a:lnTo>
                  <a:pt x="588" y="251"/>
                </a:lnTo>
                <a:close/>
                <a:moveTo>
                  <a:pt x="554" y="283"/>
                </a:moveTo>
                <a:lnTo>
                  <a:pt x="554" y="283"/>
                </a:lnTo>
                <a:lnTo>
                  <a:pt x="554" y="285"/>
                </a:lnTo>
                <a:lnTo>
                  <a:pt x="554" y="289"/>
                </a:lnTo>
                <a:lnTo>
                  <a:pt x="554" y="289"/>
                </a:lnTo>
                <a:lnTo>
                  <a:pt x="554" y="291"/>
                </a:lnTo>
                <a:lnTo>
                  <a:pt x="552" y="291"/>
                </a:lnTo>
                <a:lnTo>
                  <a:pt x="550" y="293"/>
                </a:lnTo>
                <a:lnTo>
                  <a:pt x="550" y="295"/>
                </a:lnTo>
                <a:lnTo>
                  <a:pt x="550" y="295"/>
                </a:lnTo>
                <a:lnTo>
                  <a:pt x="550" y="301"/>
                </a:lnTo>
                <a:lnTo>
                  <a:pt x="556" y="305"/>
                </a:lnTo>
                <a:lnTo>
                  <a:pt x="566" y="313"/>
                </a:lnTo>
                <a:lnTo>
                  <a:pt x="570" y="313"/>
                </a:lnTo>
                <a:lnTo>
                  <a:pt x="570" y="313"/>
                </a:lnTo>
                <a:lnTo>
                  <a:pt x="568" y="303"/>
                </a:lnTo>
                <a:lnTo>
                  <a:pt x="568" y="293"/>
                </a:lnTo>
                <a:lnTo>
                  <a:pt x="568" y="293"/>
                </a:lnTo>
                <a:lnTo>
                  <a:pt x="570" y="283"/>
                </a:lnTo>
                <a:lnTo>
                  <a:pt x="574" y="275"/>
                </a:lnTo>
                <a:lnTo>
                  <a:pt x="586" y="265"/>
                </a:lnTo>
                <a:lnTo>
                  <a:pt x="586" y="265"/>
                </a:lnTo>
                <a:lnTo>
                  <a:pt x="586" y="263"/>
                </a:lnTo>
                <a:lnTo>
                  <a:pt x="586" y="263"/>
                </a:lnTo>
                <a:lnTo>
                  <a:pt x="592" y="263"/>
                </a:lnTo>
                <a:lnTo>
                  <a:pt x="592" y="263"/>
                </a:lnTo>
                <a:lnTo>
                  <a:pt x="588" y="257"/>
                </a:lnTo>
                <a:lnTo>
                  <a:pt x="586" y="253"/>
                </a:lnTo>
                <a:lnTo>
                  <a:pt x="586" y="253"/>
                </a:lnTo>
                <a:lnTo>
                  <a:pt x="580" y="249"/>
                </a:lnTo>
                <a:lnTo>
                  <a:pt x="580" y="249"/>
                </a:lnTo>
                <a:lnTo>
                  <a:pt x="576" y="247"/>
                </a:lnTo>
                <a:lnTo>
                  <a:pt x="576" y="247"/>
                </a:lnTo>
                <a:lnTo>
                  <a:pt x="572" y="255"/>
                </a:lnTo>
                <a:lnTo>
                  <a:pt x="572" y="255"/>
                </a:lnTo>
                <a:lnTo>
                  <a:pt x="568" y="253"/>
                </a:lnTo>
                <a:lnTo>
                  <a:pt x="564" y="253"/>
                </a:lnTo>
                <a:lnTo>
                  <a:pt x="564" y="255"/>
                </a:lnTo>
                <a:lnTo>
                  <a:pt x="564" y="255"/>
                </a:lnTo>
                <a:lnTo>
                  <a:pt x="566" y="259"/>
                </a:lnTo>
                <a:lnTo>
                  <a:pt x="566" y="259"/>
                </a:lnTo>
                <a:lnTo>
                  <a:pt x="564" y="261"/>
                </a:lnTo>
                <a:lnTo>
                  <a:pt x="560" y="261"/>
                </a:lnTo>
                <a:lnTo>
                  <a:pt x="560" y="261"/>
                </a:lnTo>
                <a:lnTo>
                  <a:pt x="558" y="265"/>
                </a:lnTo>
                <a:lnTo>
                  <a:pt x="558" y="267"/>
                </a:lnTo>
                <a:lnTo>
                  <a:pt x="556" y="267"/>
                </a:lnTo>
                <a:lnTo>
                  <a:pt x="556" y="267"/>
                </a:lnTo>
                <a:lnTo>
                  <a:pt x="554" y="265"/>
                </a:lnTo>
                <a:lnTo>
                  <a:pt x="552" y="263"/>
                </a:lnTo>
                <a:lnTo>
                  <a:pt x="552" y="263"/>
                </a:lnTo>
                <a:lnTo>
                  <a:pt x="550" y="263"/>
                </a:lnTo>
                <a:lnTo>
                  <a:pt x="548" y="265"/>
                </a:lnTo>
                <a:lnTo>
                  <a:pt x="546" y="271"/>
                </a:lnTo>
                <a:lnTo>
                  <a:pt x="546" y="271"/>
                </a:lnTo>
                <a:lnTo>
                  <a:pt x="546" y="275"/>
                </a:lnTo>
                <a:lnTo>
                  <a:pt x="548" y="279"/>
                </a:lnTo>
                <a:lnTo>
                  <a:pt x="554" y="283"/>
                </a:lnTo>
                <a:close/>
                <a:moveTo>
                  <a:pt x="1469" y="295"/>
                </a:moveTo>
                <a:lnTo>
                  <a:pt x="1469" y="295"/>
                </a:lnTo>
                <a:lnTo>
                  <a:pt x="1467" y="297"/>
                </a:lnTo>
                <a:lnTo>
                  <a:pt x="1467" y="297"/>
                </a:lnTo>
                <a:lnTo>
                  <a:pt x="1467" y="299"/>
                </a:lnTo>
                <a:lnTo>
                  <a:pt x="1467" y="305"/>
                </a:lnTo>
                <a:lnTo>
                  <a:pt x="1467" y="305"/>
                </a:lnTo>
                <a:lnTo>
                  <a:pt x="1469" y="307"/>
                </a:lnTo>
                <a:lnTo>
                  <a:pt x="1471" y="311"/>
                </a:lnTo>
                <a:lnTo>
                  <a:pt x="1471" y="311"/>
                </a:lnTo>
                <a:lnTo>
                  <a:pt x="1473" y="313"/>
                </a:lnTo>
                <a:lnTo>
                  <a:pt x="1473" y="313"/>
                </a:lnTo>
                <a:lnTo>
                  <a:pt x="1473" y="307"/>
                </a:lnTo>
                <a:lnTo>
                  <a:pt x="1473" y="301"/>
                </a:lnTo>
                <a:lnTo>
                  <a:pt x="1473" y="301"/>
                </a:lnTo>
                <a:lnTo>
                  <a:pt x="1473" y="297"/>
                </a:lnTo>
                <a:lnTo>
                  <a:pt x="1469" y="295"/>
                </a:lnTo>
                <a:close/>
                <a:moveTo>
                  <a:pt x="1381" y="560"/>
                </a:moveTo>
                <a:lnTo>
                  <a:pt x="1381" y="560"/>
                </a:lnTo>
                <a:lnTo>
                  <a:pt x="1377" y="556"/>
                </a:lnTo>
                <a:lnTo>
                  <a:pt x="1375" y="554"/>
                </a:lnTo>
                <a:lnTo>
                  <a:pt x="1375" y="554"/>
                </a:lnTo>
                <a:lnTo>
                  <a:pt x="1371" y="556"/>
                </a:lnTo>
                <a:lnTo>
                  <a:pt x="1369" y="560"/>
                </a:lnTo>
                <a:lnTo>
                  <a:pt x="1369" y="560"/>
                </a:lnTo>
                <a:lnTo>
                  <a:pt x="1375" y="562"/>
                </a:lnTo>
                <a:lnTo>
                  <a:pt x="1377" y="562"/>
                </a:lnTo>
                <a:lnTo>
                  <a:pt x="1381" y="560"/>
                </a:lnTo>
                <a:close/>
                <a:moveTo>
                  <a:pt x="708" y="90"/>
                </a:moveTo>
                <a:lnTo>
                  <a:pt x="708" y="90"/>
                </a:lnTo>
                <a:lnTo>
                  <a:pt x="710" y="90"/>
                </a:lnTo>
                <a:lnTo>
                  <a:pt x="710" y="88"/>
                </a:lnTo>
                <a:lnTo>
                  <a:pt x="710" y="88"/>
                </a:lnTo>
                <a:lnTo>
                  <a:pt x="710" y="86"/>
                </a:lnTo>
                <a:lnTo>
                  <a:pt x="710" y="86"/>
                </a:lnTo>
                <a:lnTo>
                  <a:pt x="708" y="86"/>
                </a:lnTo>
                <a:lnTo>
                  <a:pt x="708" y="86"/>
                </a:lnTo>
                <a:lnTo>
                  <a:pt x="706" y="86"/>
                </a:lnTo>
                <a:lnTo>
                  <a:pt x="706" y="88"/>
                </a:lnTo>
                <a:lnTo>
                  <a:pt x="706" y="88"/>
                </a:lnTo>
                <a:lnTo>
                  <a:pt x="708" y="90"/>
                </a:lnTo>
                <a:close/>
                <a:moveTo>
                  <a:pt x="720" y="102"/>
                </a:moveTo>
                <a:lnTo>
                  <a:pt x="720" y="102"/>
                </a:lnTo>
                <a:lnTo>
                  <a:pt x="722" y="100"/>
                </a:lnTo>
                <a:lnTo>
                  <a:pt x="722" y="98"/>
                </a:lnTo>
                <a:lnTo>
                  <a:pt x="720" y="96"/>
                </a:lnTo>
                <a:lnTo>
                  <a:pt x="718" y="96"/>
                </a:lnTo>
                <a:lnTo>
                  <a:pt x="718" y="96"/>
                </a:lnTo>
                <a:lnTo>
                  <a:pt x="718" y="98"/>
                </a:lnTo>
                <a:lnTo>
                  <a:pt x="718" y="98"/>
                </a:lnTo>
                <a:lnTo>
                  <a:pt x="718" y="100"/>
                </a:lnTo>
                <a:lnTo>
                  <a:pt x="720" y="102"/>
                </a:lnTo>
                <a:close/>
                <a:moveTo>
                  <a:pt x="706" y="110"/>
                </a:moveTo>
                <a:lnTo>
                  <a:pt x="706" y="110"/>
                </a:lnTo>
                <a:lnTo>
                  <a:pt x="708" y="110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2" y="106"/>
                </a:lnTo>
                <a:lnTo>
                  <a:pt x="702" y="106"/>
                </a:lnTo>
                <a:lnTo>
                  <a:pt x="702" y="108"/>
                </a:lnTo>
                <a:lnTo>
                  <a:pt x="702" y="108"/>
                </a:lnTo>
                <a:lnTo>
                  <a:pt x="704" y="110"/>
                </a:lnTo>
                <a:lnTo>
                  <a:pt x="706" y="110"/>
                </a:lnTo>
                <a:close/>
                <a:moveTo>
                  <a:pt x="694" y="96"/>
                </a:moveTo>
                <a:lnTo>
                  <a:pt x="694" y="96"/>
                </a:lnTo>
                <a:lnTo>
                  <a:pt x="696" y="96"/>
                </a:lnTo>
                <a:lnTo>
                  <a:pt x="696" y="94"/>
                </a:lnTo>
                <a:lnTo>
                  <a:pt x="696" y="94"/>
                </a:lnTo>
                <a:lnTo>
                  <a:pt x="700" y="94"/>
                </a:lnTo>
                <a:lnTo>
                  <a:pt x="700" y="94"/>
                </a:lnTo>
                <a:lnTo>
                  <a:pt x="700" y="94"/>
                </a:lnTo>
                <a:lnTo>
                  <a:pt x="702" y="92"/>
                </a:lnTo>
                <a:lnTo>
                  <a:pt x="702" y="92"/>
                </a:lnTo>
                <a:lnTo>
                  <a:pt x="700" y="90"/>
                </a:lnTo>
                <a:lnTo>
                  <a:pt x="700" y="90"/>
                </a:lnTo>
                <a:lnTo>
                  <a:pt x="700" y="90"/>
                </a:lnTo>
                <a:lnTo>
                  <a:pt x="698" y="90"/>
                </a:lnTo>
                <a:lnTo>
                  <a:pt x="698" y="94"/>
                </a:lnTo>
                <a:lnTo>
                  <a:pt x="698" y="94"/>
                </a:lnTo>
                <a:lnTo>
                  <a:pt x="696" y="92"/>
                </a:lnTo>
                <a:lnTo>
                  <a:pt x="690" y="92"/>
                </a:lnTo>
                <a:lnTo>
                  <a:pt x="690" y="92"/>
                </a:lnTo>
                <a:lnTo>
                  <a:pt x="690" y="92"/>
                </a:lnTo>
                <a:lnTo>
                  <a:pt x="692" y="96"/>
                </a:lnTo>
                <a:lnTo>
                  <a:pt x="694" y="96"/>
                </a:lnTo>
                <a:close/>
                <a:moveTo>
                  <a:pt x="688" y="108"/>
                </a:moveTo>
                <a:lnTo>
                  <a:pt x="688" y="108"/>
                </a:lnTo>
                <a:lnTo>
                  <a:pt x="690" y="108"/>
                </a:lnTo>
                <a:lnTo>
                  <a:pt x="690" y="108"/>
                </a:lnTo>
                <a:lnTo>
                  <a:pt x="692" y="106"/>
                </a:lnTo>
                <a:lnTo>
                  <a:pt x="692" y="106"/>
                </a:lnTo>
                <a:lnTo>
                  <a:pt x="690" y="102"/>
                </a:lnTo>
                <a:lnTo>
                  <a:pt x="690" y="102"/>
                </a:lnTo>
                <a:lnTo>
                  <a:pt x="692" y="100"/>
                </a:lnTo>
                <a:lnTo>
                  <a:pt x="692" y="100"/>
                </a:lnTo>
                <a:lnTo>
                  <a:pt x="690" y="100"/>
                </a:lnTo>
                <a:lnTo>
                  <a:pt x="690" y="98"/>
                </a:lnTo>
                <a:lnTo>
                  <a:pt x="690" y="98"/>
                </a:lnTo>
                <a:lnTo>
                  <a:pt x="688" y="98"/>
                </a:lnTo>
                <a:lnTo>
                  <a:pt x="686" y="96"/>
                </a:lnTo>
                <a:lnTo>
                  <a:pt x="686" y="96"/>
                </a:lnTo>
                <a:lnTo>
                  <a:pt x="684" y="94"/>
                </a:lnTo>
                <a:lnTo>
                  <a:pt x="684" y="94"/>
                </a:lnTo>
                <a:lnTo>
                  <a:pt x="684" y="96"/>
                </a:lnTo>
                <a:lnTo>
                  <a:pt x="684" y="96"/>
                </a:lnTo>
                <a:lnTo>
                  <a:pt x="684" y="96"/>
                </a:lnTo>
                <a:lnTo>
                  <a:pt x="684" y="104"/>
                </a:lnTo>
                <a:lnTo>
                  <a:pt x="686" y="106"/>
                </a:lnTo>
                <a:lnTo>
                  <a:pt x="688" y="108"/>
                </a:lnTo>
                <a:close/>
                <a:moveTo>
                  <a:pt x="686" y="128"/>
                </a:moveTo>
                <a:lnTo>
                  <a:pt x="686" y="128"/>
                </a:lnTo>
                <a:lnTo>
                  <a:pt x="686" y="130"/>
                </a:lnTo>
                <a:lnTo>
                  <a:pt x="688" y="130"/>
                </a:lnTo>
                <a:lnTo>
                  <a:pt x="688" y="130"/>
                </a:lnTo>
                <a:lnTo>
                  <a:pt x="690" y="130"/>
                </a:lnTo>
                <a:lnTo>
                  <a:pt x="690" y="128"/>
                </a:lnTo>
                <a:lnTo>
                  <a:pt x="690" y="128"/>
                </a:lnTo>
                <a:lnTo>
                  <a:pt x="690" y="126"/>
                </a:lnTo>
                <a:lnTo>
                  <a:pt x="690" y="126"/>
                </a:lnTo>
                <a:lnTo>
                  <a:pt x="688" y="126"/>
                </a:lnTo>
                <a:lnTo>
                  <a:pt x="686" y="128"/>
                </a:lnTo>
                <a:close/>
                <a:moveTo>
                  <a:pt x="678" y="120"/>
                </a:moveTo>
                <a:lnTo>
                  <a:pt x="678" y="120"/>
                </a:lnTo>
                <a:lnTo>
                  <a:pt x="682" y="118"/>
                </a:lnTo>
                <a:lnTo>
                  <a:pt x="684" y="116"/>
                </a:lnTo>
                <a:lnTo>
                  <a:pt x="682" y="114"/>
                </a:lnTo>
                <a:lnTo>
                  <a:pt x="682" y="114"/>
                </a:lnTo>
                <a:lnTo>
                  <a:pt x="678" y="116"/>
                </a:lnTo>
                <a:lnTo>
                  <a:pt x="676" y="118"/>
                </a:lnTo>
                <a:lnTo>
                  <a:pt x="676" y="118"/>
                </a:lnTo>
                <a:lnTo>
                  <a:pt x="678" y="120"/>
                </a:lnTo>
                <a:close/>
                <a:moveTo>
                  <a:pt x="690" y="118"/>
                </a:moveTo>
                <a:lnTo>
                  <a:pt x="690" y="118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88" y="114"/>
                </a:lnTo>
                <a:lnTo>
                  <a:pt x="688" y="114"/>
                </a:lnTo>
                <a:lnTo>
                  <a:pt x="684" y="116"/>
                </a:lnTo>
                <a:lnTo>
                  <a:pt x="682" y="120"/>
                </a:lnTo>
                <a:lnTo>
                  <a:pt x="682" y="120"/>
                </a:lnTo>
                <a:lnTo>
                  <a:pt x="682" y="122"/>
                </a:lnTo>
                <a:lnTo>
                  <a:pt x="684" y="124"/>
                </a:lnTo>
                <a:lnTo>
                  <a:pt x="684" y="124"/>
                </a:lnTo>
                <a:lnTo>
                  <a:pt x="686" y="122"/>
                </a:lnTo>
                <a:lnTo>
                  <a:pt x="690" y="120"/>
                </a:lnTo>
                <a:lnTo>
                  <a:pt x="690" y="120"/>
                </a:lnTo>
                <a:lnTo>
                  <a:pt x="690" y="118"/>
                </a:lnTo>
                <a:close/>
                <a:moveTo>
                  <a:pt x="700" y="112"/>
                </a:moveTo>
                <a:lnTo>
                  <a:pt x="700" y="112"/>
                </a:lnTo>
                <a:lnTo>
                  <a:pt x="698" y="110"/>
                </a:lnTo>
                <a:lnTo>
                  <a:pt x="698" y="110"/>
                </a:lnTo>
                <a:lnTo>
                  <a:pt x="696" y="114"/>
                </a:lnTo>
                <a:lnTo>
                  <a:pt x="694" y="118"/>
                </a:lnTo>
                <a:lnTo>
                  <a:pt x="694" y="118"/>
                </a:lnTo>
                <a:lnTo>
                  <a:pt x="694" y="122"/>
                </a:lnTo>
                <a:lnTo>
                  <a:pt x="698" y="122"/>
                </a:lnTo>
                <a:lnTo>
                  <a:pt x="698" y="122"/>
                </a:lnTo>
                <a:lnTo>
                  <a:pt x="702" y="122"/>
                </a:lnTo>
                <a:lnTo>
                  <a:pt x="704" y="120"/>
                </a:lnTo>
                <a:lnTo>
                  <a:pt x="706" y="118"/>
                </a:lnTo>
                <a:lnTo>
                  <a:pt x="706" y="114"/>
                </a:lnTo>
                <a:lnTo>
                  <a:pt x="706" y="114"/>
                </a:lnTo>
                <a:lnTo>
                  <a:pt x="702" y="114"/>
                </a:lnTo>
                <a:lnTo>
                  <a:pt x="700" y="114"/>
                </a:lnTo>
                <a:lnTo>
                  <a:pt x="700" y="112"/>
                </a:lnTo>
                <a:close/>
                <a:moveTo>
                  <a:pt x="708" y="116"/>
                </a:moveTo>
                <a:lnTo>
                  <a:pt x="708" y="116"/>
                </a:lnTo>
                <a:lnTo>
                  <a:pt x="710" y="120"/>
                </a:lnTo>
                <a:lnTo>
                  <a:pt x="712" y="120"/>
                </a:lnTo>
                <a:lnTo>
                  <a:pt x="712" y="120"/>
                </a:lnTo>
                <a:lnTo>
                  <a:pt x="716" y="120"/>
                </a:lnTo>
                <a:lnTo>
                  <a:pt x="718" y="120"/>
                </a:lnTo>
                <a:lnTo>
                  <a:pt x="720" y="114"/>
                </a:lnTo>
                <a:lnTo>
                  <a:pt x="720" y="114"/>
                </a:lnTo>
                <a:lnTo>
                  <a:pt x="720" y="112"/>
                </a:lnTo>
                <a:lnTo>
                  <a:pt x="718" y="112"/>
                </a:lnTo>
                <a:lnTo>
                  <a:pt x="716" y="114"/>
                </a:lnTo>
                <a:lnTo>
                  <a:pt x="716" y="114"/>
                </a:lnTo>
                <a:lnTo>
                  <a:pt x="716" y="116"/>
                </a:lnTo>
                <a:lnTo>
                  <a:pt x="712" y="116"/>
                </a:lnTo>
                <a:lnTo>
                  <a:pt x="710" y="116"/>
                </a:lnTo>
                <a:lnTo>
                  <a:pt x="708" y="116"/>
                </a:lnTo>
                <a:close/>
                <a:moveTo>
                  <a:pt x="666" y="108"/>
                </a:moveTo>
                <a:lnTo>
                  <a:pt x="666" y="108"/>
                </a:lnTo>
                <a:lnTo>
                  <a:pt x="668" y="110"/>
                </a:lnTo>
                <a:lnTo>
                  <a:pt x="668" y="112"/>
                </a:lnTo>
                <a:lnTo>
                  <a:pt x="670" y="112"/>
                </a:lnTo>
                <a:lnTo>
                  <a:pt x="670" y="112"/>
                </a:lnTo>
                <a:lnTo>
                  <a:pt x="672" y="104"/>
                </a:lnTo>
                <a:lnTo>
                  <a:pt x="672" y="104"/>
                </a:lnTo>
                <a:lnTo>
                  <a:pt x="670" y="104"/>
                </a:lnTo>
                <a:lnTo>
                  <a:pt x="670" y="104"/>
                </a:lnTo>
                <a:lnTo>
                  <a:pt x="670" y="106"/>
                </a:lnTo>
                <a:lnTo>
                  <a:pt x="670" y="106"/>
                </a:lnTo>
                <a:lnTo>
                  <a:pt x="668" y="106"/>
                </a:lnTo>
                <a:lnTo>
                  <a:pt x="666" y="108"/>
                </a:lnTo>
                <a:close/>
                <a:moveTo>
                  <a:pt x="656" y="90"/>
                </a:moveTo>
                <a:lnTo>
                  <a:pt x="656" y="90"/>
                </a:lnTo>
                <a:lnTo>
                  <a:pt x="652" y="92"/>
                </a:lnTo>
                <a:lnTo>
                  <a:pt x="652" y="92"/>
                </a:lnTo>
                <a:lnTo>
                  <a:pt x="650" y="90"/>
                </a:lnTo>
                <a:lnTo>
                  <a:pt x="650" y="90"/>
                </a:lnTo>
                <a:lnTo>
                  <a:pt x="648" y="94"/>
                </a:lnTo>
                <a:lnTo>
                  <a:pt x="648" y="94"/>
                </a:lnTo>
                <a:lnTo>
                  <a:pt x="648" y="98"/>
                </a:lnTo>
                <a:lnTo>
                  <a:pt x="650" y="98"/>
                </a:lnTo>
                <a:lnTo>
                  <a:pt x="650" y="98"/>
                </a:lnTo>
                <a:lnTo>
                  <a:pt x="654" y="98"/>
                </a:lnTo>
                <a:lnTo>
                  <a:pt x="656" y="96"/>
                </a:lnTo>
                <a:lnTo>
                  <a:pt x="656" y="96"/>
                </a:lnTo>
                <a:lnTo>
                  <a:pt x="658" y="98"/>
                </a:lnTo>
                <a:lnTo>
                  <a:pt x="658" y="98"/>
                </a:lnTo>
                <a:lnTo>
                  <a:pt x="660" y="96"/>
                </a:lnTo>
                <a:lnTo>
                  <a:pt x="660" y="96"/>
                </a:lnTo>
                <a:lnTo>
                  <a:pt x="660" y="96"/>
                </a:lnTo>
                <a:lnTo>
                  <a:pt x="666" y="96"/>
                </a:lnTo>
                <a:lnTo>
                  <a:pt x="666" y="96"/>
                </a:lnTo>
                <a:lnTo>
                  <a:pt x="668" y="96"/>
                </a:lnTo>
                <a:lnTo>
                  <a:pt x="670" y="94"/>
                </a:lnTo>
                <a:lnTo>
                  <a:pt x="670" y="92"/>
                </a:lnTo>
                <a:lnTo>
                  <a:pt x="670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88"/>
                </a:lnTo>
                <a:lnTo>
                  <a:pt x="668" y="88"/>
                </a:lnTo>
                <a:lnTo>
                  <a:pt x="666" y="86"/>
                </a:lnTo>
                <a:lnTo>
                  <a:pt x="666" y="86"/>
                </a:lnTo>
                <a:lnTo>
                  <a:pt x="664" y="88"/>
                </a:lnTo>
                <a:lnTo>
                  <a:pt x="662" y="90"/>
                </a:lnTo>
                <a:lnTo>
                  <a:pt x="662" y="92"/>
                </a:lnTo>
                <a:lnTo>
                  <a:pt x="660" y="94"/>
                </a:lnTo>
                <a:lnTo>
                  <a:pt x="660" y="94"/>
                </a:lnTo>
                <a:lnTo>
                  <a:pt x="656" y="90"/>
                </a:lnTo>
                <a:close/>
                <a:moveTo>
                  <a:pt x="656" y="86"/>
                </a:moveTo>
                <a:lnTo>
                  <a:pt x="656" y="86"/>
                </a:lnTo>
                <a:lnTo>
                  <a:pt x="658" y="86"/>
                </a:lnTo>
                <a:lnTo>
                  <a:pt x="658" y="86"/>
                </a:lnTo>
                <a:lnTo>
                  <a:pt x="658" y="88"/>
                </a:lnTo>
                <a:lnTo>
                  <a:pt x="660" y="90"/>
                </a:lnTo>
                <a:lnTo>
                  <a:pt x="660" y="90"/>
                </a:lnTo>
                <a:lnTo>
                  <a:pt x="660" y="86"/>
                </a:lnTo>
                <a:lnTo>
                  <a:pt x="660" y="84"/>
                </a:lnTo>
                <a:lnTo>
                  <a:pt x="660" y="84"/>
                </a:lnTo>
                <a:lnTo>
                  <a:pt x="658" y="82"/>
                </a:lnTo>
                <a:lnTo>
                  <a:pt x="652" y="82"/>
                </a:lnTo>
                <a:lnTo>
                  <a:pt x="652" y="82"/>
                </a:lnTo>
                <a:lnTo>
                  <a:pt x="648" y="80"/>
                </a:lnTo>
                <a:lnTo>
                  <a:pt x="648" y="80"/>
                </a:lnTo>
                <a:lnTo>
                  <a:pt x="648" y="82"/>
                </a:lnTo>
                <a:lnTo>
                  <a:pt x="648" y="82"/>
                </a:lnTo>
                <a:lnTo>
                  <a:pt x="648" y="86"/>
                </a:lnTo>
                <a:lnTo>
                  <a:pt x="650" y="86"/>
                </a:lnTo>
                <a:lnTo>
                  <a:pt x="656" y="86"/>
                </a:lnTo>
                <a:close/>
                <a:moveTo>
                  <a:pt x="1307" y="56"/>
                </a:moveTo>
                <a:lnTo>
                  <a:pt x="1309" y="26"/>
                </a:lnTo>
                <a:lnTo>
                  <a:pt x="1309" y="26"/>
                </a:lnTo>
                <a:lnTo>
                  <a:pt x="1303" y="28"/>
                </a:lnTo>
                <a:lnTo>
                  <a:pt x="1299" y="32"/>
                </a:lnTo>
                <a:lnTo>
                  <a:pt x="1297" y="38"/>
                </a:lnTo>
                <a:lnTo>
                  <a:pt x="1295" y="46"/>
                </a:lnTo>
                <a:lnTo>
                  <a:pt x="1295" y="46"/>
                </a:lnTo>
                <a:lnTo>
                  <a:pt x="1295" y="52"/>
                </a:lnTo>
                <a:lnTo>
                  <a:pt x="1299" y="54"/>
                </a:lnTo>
                <a:lnTo>
                  <a:pt x="1303" y="56"/>
                </a:lnTo>
                <a:lnTo>
                  <a:pt x="1307" y="56"/>
                </a:lnTo>
                <a:close/>
                <a:moveTo>
                  <a:pt x="1567" y="317"/>
                </a:moveTo>
                <a:lnTo>
                  <a:pt x="1571" y="317"/>
                </a:lnTo>
                <a:lnTo>
                  <a:pt x="1571" y="317"/>
                </a:lnTo>
                <a:lnTo>
                  <a:pt x="1571" y="315"/>
                </a:lnTo>
                <a:lnTo>
                  <a:pt x="1573" y="315"/>
                </a:lnTo>
                <a:lnTo>
                  <a:pt x="1573" y="315"/>
                </a:lnTo>
                <a:lnTo>
                  <a:pt x="1571" y="313"/>
                </a:lnTo>
                <a:lnTo>
                  <a:pt x="1569" y="313"/>
                </a:lnTo>
                <a:lnTo>
                  <a:pt x="1569" y="313"/>
                </a:lnTo>
                <a:lnTo>
                  <a:pt x="1565" y="313"/>
                </a:lnTo>
                <a:lnTo>
                  <a:pt x="1563" y="315"/>
                </a:lnTo>
                <a:lnTo>
                  <a:pt x="1563" y="315"/>
                </a:lnTo>
                <a:lnTo>
                  <a:pt x="1565" y="317"/>
                </a:lnTo>
                <a:lnTo>
                  <a:pt x="1567" y="317"/>
                </a:lnTo>
                <a:close/>
                <a:moveTo>
                  <a:pt x="1559" y="325"/>
                </a:moveTo>
                <a:lnTo>
                  <a:pt x="1559" y="325"/>
                </a:lnTo>
                <a:lnTo>
                  <a:pt x="1555" y="325"/>
                </a:lnTo>
                <a:lnTo>
                  <a:pt x="1555" y="325"/>
                </a:lnTo>
                <a:lnTo>
                  <a:pt x="1551" y="325"/>
                </a:lnTo>
                <a:lnTo>
                  <a:pt x="1547" y="323"/>
                </a:lnTo>
                <a:lnTo>
                  <a:pt x="1547" y="323"/>
                </a:lnTo>
                <a:lnTo>
                  <a:pt x="1545" y="325"/>
                </a:lnTo>
                <a:lnTo>
                  <a:pt x="1545" y="327"/>
                </a:lnTo>
                <a:lnTo>
                  <a:pt x="1545" y="327"/>
                </a:lnTo>
                <a:lnTo>
                  <a:pt x="1555" y="329"/>
                </a:lnTo>
                <a:lnTo>
                  <a:pt x="1555" y="329"/>
                </a:lnTo>
                <a:lnTo>
                  <a:pt x="1557" y="327"/>
                </a:lnTo>
                <a:lnTo>
                  <a:pt x="1559" y="325"/>
                </a:lnTo>
                <a:close/>
                <a:moveTo>
                  <a:pt x="1543" y="494"/>
                </a:moveTo>
                <a:lnTo>
                  <a:pt x="1543" y="494"/>
                </a:lnTo>
                <a:lnTo>
                  <a:pt x="1545" y="492"/>
                </a:lnTo>
                <a:lnTo>
                  <a:pt x="1545" y="492"/>
                </a:lnTo>
                <a:lnTo>
                  <a:pt x="1541" y="490"/>
                </a:lnTo>
                <a:lnTo>
                  <a:pt x="1541" y="490"/>
                </a:lnTo>
                <a:lnTo>
                  <a:pt x="1539" y="492"/>
                </a:lnTo>
                <a:lnTo>
                  <a:pt x="1539" y="492"/>
                </a:lnTo>
                <a:lnTo>
                  <a:pt x="1543" y="494"/>
                </a:lnTo>
                <a:lnTo>
                  <a:pt x="1543" y="494"/>
                </a:lnTo>
                <a:lnTo>
                  <a:pt x="1543" y="494"/>
                </a:lnTo>
                <a:close/>
                <a:moveTo>
                  <a:pt x="1551" y="488"/>
                </a:moveTo>
                <a:lnTo>
                  <a:pt x="1551" y="488"/>
                </a:lnTo>
                <a:lnTo>
                  <a:pt x="1553" y="488"/>
                </a:lnTo>
                <a:lnTo>
                  <a:pt x="1553" y="486"/>
                </a:lnTo>
                <a:lnTo>
                  <a:pt x="1551" y="484"/>
                </a:lnTo>
                <a:lnTo>
                  <a:pt x="1551" y="484"/>
                </a:lnTo>
                <a:lnTo>
                  <a:pt x="1549" y="482"/>
                </a:lnTo>
                <a:lnTo>
                  <a:pt x="1549" y="482"/>
                </a:lnTo>
                <a:lnTo>
                  <a:pt x="1549" y="486"/>
                </a:lnTo>
                <a:lnTo>
                  <a:pt x="1549" y="486"/>
                </a:lnTo>
                <a:lnTo>
                  <a:pt x="1549" y="486"/>
                </a:lnTo>
                <a:lnTo>
                  <a:pt x="1551" y="488"/>
                </a:lnTo>
                <a:close/>
                <a:moveTo>
                  <a:pt x="1551" y="508"/>
                </a:moveTo>
                <a:lnTo>
                  <a:pt x="1551" y="508"/>
                </a:lnTo>
                <a:lnTo>
                  <a:pt x="1553" y="508"/>
                </a:lnTo>
                <a:lnTo>
                  <a:pt x="1553" y="506"/>
                </a:lnTo>
                <a:lnTo>
                  <a:pt x="1553" y="506"/>
                </a:lnTo>
                <a:lnTo>
                  <a:pt x="1555" y="498"/>
                </a:lnTo>
                <a:lnTo>
                  <a:pt x="1555" y="498"/>
                </a:lnTo>
                <a:lnTo>
                  <a:pt x="1553" y="492"/>
                </a:lnTo>
                <a:lnTo>
                  <a:pt x="1553" y="492"/>
                </a:lnTo>
                <a:lnTo>
                  <a:pt x="1551" y="490"/>
                </a:lnTo>
                <a:lnTo>
                  <a:pt x="1551" y="490"/>
                </a:lnTo>
                <a:lnTo>
                  <a:pt x="1549" y="488"/>
                </a:lnTo>
                <a:lnTo>
                  <a:pt x="1549" y="488"/>
                </a:lnTo>
                <a:lnTo>
                  <a:pt x="1549" y="492"/>
                </a:lnTo>
                <a:lnTo>
                  <a:pt x="1549" y="492"/>
                </a:lnTo>
                <a:lnTo>
                  <a:pt x="1549" y="496"/>
                </a:lnTo>
                <a:lnTo>
                  <a:pt x="1549" y="498"/>
                </a:lnTo>
                <a:lnTo>
                  <a:pt x="1549" y="498"/>
                </a:lnTo>
                <a:lnTo>
                  <a:pt x="1547" y="504"/>
                </a:lnTo>
                <a:lnTo>
                  <a:pt x="1547" y="504"/>
                </a:lnTo>
                <a:lnTo>
                  <a:pt x="1549" y="506"/>
                </a:lnTo>
                <a:lnTo>
                  <a:pt x="1551" y="508"/>
                </a:lnTo>
                <a:close/>
                <a:moveTo>
                  <a:pt x="1555" y="518"/>
                </a:moveTo>
                <a:lnTo>
                  <a:pt x="1555" y="518"/>
                </a:lnTo>
                <a:lnTo>
                  <a:pt x="1555" y="520"/>
                </a:lnTo>
                <a:lnTo>
                  <a:pt x="1555" y="522"/>
                </a:lnTo>
                <a:lnTo>
                  <a:pt x="1555" y="522"/>
                </a:lnTo>
                <a:lnTo>
                  <a:pt x="1557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61" y="522"/>
                </a:lnTo>
                <a:lnTo>
                  <a:pt x="1561" y="522"/>
                </a:lnTo>
                <a:lnTo>
                  <a:pt x="1559" y="520"/>
                </a:lnTo>
                <a:lnTo>
                  <a:pt x="1555" y="518"/>
                </a:lnTo>
                <a:lnTo>
                  <a:pt x="1555" y="518"/>
                </a:lnTo>
                <a:lnTo>
                  <a:pt x="1555" y="518"/>
                </a:lnTo>
                <a:close/>
                <a:moveTo>
                  <a:pt x="1557" y="530"/>
                </a:moveTo>
                <a:lnTo>
                  <a:pt x="1557" y="530"/>
                </a:lnTo>
                <a:lnTo>
                  <a:pt x="1559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59" y="528"/>
                </a:lnTo>
                <a:lnTo>
                  <a:pt x="1559" y="528"/>
                </a:lnTo>
                <a:lnTo>
                  <a:pt x="1557" y="530"/>
                </a:lnTo>
                <a:close/>
                <a:moveTo>
                  <a:pt x="1559" y="538"/>
                </a:moveTo>
                <a:lnTo>
                  <a:pt x="1559" y="538"/>
                </a:lnTo>
                <a:lnTo>
                  <a:pt x="1559" y="540"/>
                </a:lnTo>
                <a:lnTo>
                  <a:pt x="1561" y="542"/>
                </a:lnTo>
                <a:lnTo>
                  <a:pt x="1561" y="542"/>
                </a:lnTo>
                <a:lnTo>
                  <a:pt x="1561" y="540"/>
                </a:lnTo>
                <a:lnTo>
                  <a:pt x="1563" y="540"/>
                </a:lnTo>
                <a:lnTo>
                  <a:pt x="1563" y="540"/>
                </a:lnTo>
                <a:lnTo>
                  <a:pt x="1563" y="536"/>
                </a:lnTo>
                <a:lnTo>
                  <a:pt x="1563" y="536"/>
                </a:lnTo>
                <a:lnTo>
                  <a:pt x="1561" y="536"/>
                </a:lnTo>
                <a:lnTo>
                  <a:pt x="1561" y="536"/>
                </a:lnTo>
                <a:lnTo>
                  <a:pt x="1559" y="536"/>
                </a:lnTo>
                <a:lnTo>
                  <a:pt x="1559" y="538"/>
                </a:lnTo>
                <a:close/>
                <a:moveTo>
                  <a:pt x="1567" y="558"/>
                </a:moveTo>
                <a:lnTo>
                  <a:pt x="1567" y="558"/>
                </a:lnTo>
                <a:lnTo>
                  <a:pt x="1565" y="556"/>
                </a:lnTo>
                <a:lnTo>
                  <a:pt x="1563" y="556"/>
                </a:lnTo>
                <a:lnTo>
                  <a:pt x="1563" y="558"/>
                </a:lnTo>
                <a:lnTo>
                  <a:pt x="1563" y="558"/>
                </a:lnTo>
                <a:lnTo>
                  <a:pt x="1565" y="560"/>
                </a:lnTo>
                <a:lnTo>
                  <a:pt x="1565" y="560"/>
                </a:lnTo>
                <a:lnTo>
                  <a:pt x="1567" y="558"/>
                </a:lnTo>
                <a:close/>
                <a:moveTo>
                  <a:pt x="1569" y="564"/>
                </a:moveTo>
                <a:lnTo>
                  <a:pt x="1569" y="564"/>
                </a:lnTo>
                <a:lnTo>
                  <a:pt x="1567" y="564"/>
                </a:lnTo>
                <a:lnTo>
                  <a:pt x="1567" y="564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9" y="566"/>
                </a:lnTo>
                <a:lnTo>
                  <a:pt x="1569" y="564"/>
                </a:lnTo>
                <a:close/>
                <a:moveTo>
                  <a:pt x="1567" y="578"/>
                </a:moveTo>
                <a:lnTo>
                  <a:pt x="1567" y="578"/>
                </a:lnTo>
                <a:lnTo>
                  <a:pt x="1567" y="578"/>
                </a:lnTo>
                <a:lnTo>
                  <a:pt x="1569" y="578"/>
                </a:lnTo>
                <a:lnTo>
                  <a:pt x="1569" y="578"/>
                </a:lnTo>
                <a:lnTo>
                  <a:pt x="1569" y="576"/>
                </a:lnTo>
                <a:lnTo>
                  <a:pt x="1567" y="574"/>
                </a:lnTo>
                <a:lnTo>
                  <a:pt x="1567" y="574"/>
                </a:lnTo>
                <a:lnTo>
                  <a:pt x="1567" y="578"/>
                </a:lnTo>
                <a:close/>
                <a:moveTo>
                  <a:pt x="1567" y="584"/>
                </a:moveTo>
                <a:lnTo>
                  <a:pt x="1567" y="584"/>
                </a:lnTo>
                <a:lnTo>
                  <a:pt x="1567" y="588"/>
                </a:lnTo>
                <a:lnTo>
                  <a:pt x="1569" y="590"/>
                </a:lnTo>
                <a:lnTo>
                  <a:pt x="1569" y="592"/>
                </a:lnTo>
                <a:lnTo>
                  <a:pt x="1569" y="592"/>
                </a:lnTo>
                <a:lnTo>
                  <a:pt x="1569" y="594"/>
                </a:lnTo>
                <a:lnTo>
                  <a:pt x="1569" y="594"/>
                </a:lnTo>
                <a:lnTo>
                  <a:pt x="1571" y="594"/>
                </a:lnTo>
                <a:lnTo>
                  <a:pt x="1571" y="592"/>
                </a:lnTo>
                <a:lnTo>
                  <a:pt x="1571" y="592"/>
                </a:lnTo>
                <a:lnTo>
                  <a:pt x="1571" y="586"/>
                </a:lnTo>
                <a:lnTo>
                  <a:pt x="1569" y="582"/>
                </a:lnTo>
                <a:lnTo>
                  <a:pt x="1569" y="582"/>
                </a:lnTo>
                <a:lnTo>
                  <a:pt x="1567" y="584"/>
                </a:lnTo>
                <a:close/>
                <a:moveTo>
                  <a:pt x="1563" y="616"/>
                </a:moveTo>
                <a:lnTo>
                  <a:pt x="1563" y="616"/>
                </a:lnTo>
                <a:lnTo>
                  <a:pt x="1561" y="626"/>
                </a:lnTo>
                <a:lnTo>
                  <a:pt x="1561" y="626"/>
                </a:lnTo>
                <a:lnTo>
                  <a:pt x="1561" y="632"/>
                </a:lnTo>
                <a:lnTo>
                  <a:pt x="1563" y="636"/>
                </a:lnTo>
                <a:lnTo>
                  <a:pt x="1563" y="636"/>
                </a:lnTo>
                <a:lnTo>
                  <a:pt x="1567" y="630"/>
                </a:lnTo>
                <a:lnTo>
                  <a:pt x="1567" y="630"/>
                </a:lnTo>
                <a:lnTo>
                  <a:pt x="1567" y="620"/>
                </a:lnTo>
                <a:lnTo>
                  <a:pt x="1567" y="620"/>
                </a:lnTo>
                <a:lnTo>
                  <a:pt x="1567" y="618"/>
                </a:lnTo>
                <a:lnTo>
                  <a:pt x="1565" y="616"/>
                </a:lnTo>
                <a:lnTo>
                  <a:pt x="1563" y="616"/>
                </a:lnTo>
                <a:lnTo>
                  <a:pt x="1563" y="616"/>
                </a:lnTo>
                <a:close/>
                <a:moveTo>
                  <a:pt x="1561" y="690"/>
                </a:moveTo>
                <a:lnTo>
                  <a:pt x="1561" y="690"/>
                </a:lnTo>
                <a:lnTo>
                  <a:pt x="1559" y="692"/>
                </a:lnTo>
                <a:lnTo>
                  <a:pt x="1557" y="696"/>
                </a:lnTo>
                <a:lnTo>
                  <a:pt x="1557" y="696"/>
                </a:lnTo>
                <a:lnTo>
                  <a:pt x="1559" y="696"/>
                </a:lnTo>
                <a:lnTo>
                  <a:pt x="1559" y="696"/>
                </a:lnTo>
                <a:lnTo>
                  <a:pt x="1561" y="692"/>
                </a:lnTo>
                <a:lnTo>
                  <a:pt x="1561" y="692"/>
                </a:lnTo>
                <a:lnTo>
                  <a:pt x="1561" y="690"/>
                </a:lnTo>
                <a:close/>
                <a:moveTo>
                  <a:pt x="1557" y="656"/>
                </a:moveTo>
                <a:lnTo>
                  <a:pt x="1557" y="656"/>
                </a:lnTo>
                <a:lnTo>
                  <a:pt x="1559" y="652"/>
                </a:lnTo>
                <a:lnTo>
                  <a:pt x="1559" y="648"/>
                </a:lnTo>
                <a:lnTo>
                  <a:pt x="1559" y="648"/>
                </a:lnTo>
                <a:lnTo>
                  <a:pt x="1559" y="646"/>
                </a:lnTo>
                <a:lnTo>
                  <a:pt x="1557" y="646"/>
                </a:lnTo>
                <a:lnTo>
                  <a:pt x="1557" y="646"/>
                </a:lnTo>
                <a:lnTo>
                  <a:pt x="1555" y="646"/>
                </a:lnTo>
                <a:lnTo>
                  <a:pt x="1555" y="650"/>
                </a:lnTo>
                <a:lnTo>
                  <a:pt x="1553" y="652"/>
                </a:lnTo>
                <a:lnTo>
                  <a:pt x="1549" y="654"/>
                </a:lnTo>
                <a:lnTo>
                  <a:pt x="1549" y="654"/>
                </a:lnTo>
                <a:lnTo>
                  <a:pt x="1549" y="656"/>
                </a:lnTo>
                <a:lnTo>
                  <a:pt x="1549" y="656"/>
                </a:lnTo>
                <a:lnTo>
                  <a:pt x="1551" y="660"/>
                </a:lnTo>
                <a:lnTo>
                  <a:pt x="1551" y="660"/>
                </a:lnTo>
                <a:lnTo>
                  <a:pt x="1549" y="668"/>
                </a:lnTo>
                <a:lnTo>
                  <a:pt x="1549" y="668"/>
                </a:lnTo>
                <a:lnTo>
                  <a:pt x="1549" y="672"/>
                </a:lnTo>
                <a:lnTo>
                  <a:pt x="1551" y="674"/>
                </a:lnTo>
                <a:lnTo>
                  <a:pt x="1551" y="674"/>
                </a:lnTo>
                <a:lnTo>
                  <a:pt x="1551" y="676"/>
                </a:lnTo>
                <a:lnTo>
                  <a:pt x="1553" y="676"/>
                </a:lnTo>
                <a:lnTo>
                  <a:pt x="1553" y="676"/>
                </a:lnTo>
                <a:lnTo>
                  <a:pt x="1551" y="680"/>
                </a:lnTo>
                <a:lnTo>
                  <a:pt x="1553" y="682"/>
                </a:lnTo>
                <a:lnTo>
                  <a:pt x="1553" y="682"/>
                </a:lnTo>
                <a:lnTo>
                  <a:pt x="1555" y="676"/>
                </a:lnTo>
                <a:lnTo>
                  <a:pt x="1555" y="676"/>
                </a:lnTo>
                <a:lnTo>
                  <a:pt x="1553" y="668"/>
                </a:lnTo>
                <a:lnTo>
                  <a:pt x="1553" y="668"/>
                </a:lnTo>
                <a:lnTo>
                  <a:pt x="1555" y="666"/>
                </a:lnTo>
                <a:lnTo>
                  <a:pt x="1557" y="664"/>
                </a:lnTo>
                <a:lnTo>
                  <a:pt x="1557" y="664"/>
                </a:lnTo>
                <a:lnTo>
                  <a:pt x="1557" y="656"/>
                </a:lnTo>
                <a:close/>
                <a:moveTo>
                  <a:pt x="1541" y="694"/>
                </a:moveTo>
                <a:lnTo>
                  <a:pt x="1541" y="694"/>
                </a:lnTo>
                <a:lnTo>
                  <a:pt x="1543" y="698"/>
                </a:lnTo>
                <a:lnTo>
                  <a:pt x="1543" y="698"/>
                </a:lnTo>
                <a:lnTo>
                  <a:pt x="1543" y="706"/>
                </a:lnTo>
                <a:lnTo>
                  <a:pt x="1545" y="708"/>
                </a:lnTo>
                <a:lnTo>
                  <a:pt x="1549" y="710"/>
                </a:lnTo>
                <a:lnTo>
                  <a:pt x="1549" y="708"/>
                </a:lnTo>
                <a:lnTo>
                  <a:pt x="1549" y="708"/>
                </a:lnTo>
                <a:lnTo>
                  <a:pt x="1547" y="706"/>
                </a:lnTo>
                <a:lnTo>
                  <a:pt x="1547" y="702"/>
                </a:lnTo>
                <a:lnTo>
                  <a:pt x="1547" y="702"/>
                </a:lnTo>
                <a:lnTo>
                  <a:pt x="1547" y="694"/>
                </a:lnTo>
                <a:lnTo>
                  <a:pt x="1547" y="694"/>
                </a:lnTo>
                <a:lnTo>
                  <a:pt x="1549" y="688"/>
                </a:lnTo>
                <a:lnTo>
                  <a:pt x="1551" y="684"/>
                </a:lnTo>
                <a:lnTo>
                  <a:pt x="1551" y="684"/>
                </a:lnTo>
                <a:lnTo>
                  <a:pt x="1545" y="688"/>
                </a:lnTo>
                <a:lnTo>
                  <a:pt x="1543" y="690"/>
                </a:lnTo>
                <a:lnTo>
                  <a:pt x="1541" y="694"/>
                </a:lnTo>
                <a:close/>
                <a:moveTo>
                  <a:pt x="857" y="217"/>
                </a:moveTo>
                <a:lnTo>
                  <a:pt x="857" y="217"/>
                </a:lnTo>
                <a:lnTo>
                  <a:pt x="859" y="217"/>
                </a:lnTo>
                <a:lnTo>
                  <a:pt x="861" y="215"/>
                </a:lnTo>
                <a:lnTo>
                  <a:pt x="861" y="215"/>
                </a:lnTo>
                <a:lnTo>
                  <a:pt x="865" y="211"/>
                </a:lnTo>
                <a:lnTo>
                  <a:pt x="871" y="209"/>
                </a:lnTo>
                <a:lnTo>
                  <a:pt x="871" y="209"/>
                </a:lnTo>
                <a:lnTo>
                  <a:pt x="877" y="207"/>
                </a:lnTo>
                <a:lnTo>
                  <a:pt x="879" y="203"/>
                </a:lnTo>
                <a:lnTo>
                  <a:pt x="881" y="199"/>
                </a:lnTo>
                <a:lnTo>
                  <a:pt x="881" y="199"/>
                </a:lnTo>
                <a:lnTo>
                  <a:pt x="879" y="197"/>
                </a:lnTo>
                <a:lnTo>
                  <a:pt x="877" y="193"/>
                </a:lnTo>
                <a:lnTo>
                  <a:pt x="873" y="189"/>
                </a:lnTo>
                <a:lnTo>
                  <a:pt x="873" y="189"/>
                </a:lnTo>
                <a:lnTo>
                  <a:pt x="871" y="189"/>
                </a:lnTo>
                <a:lnTo>
                  <a:pt x="869" y="189"/>
                </a:lnTo>
                <a:lnTo>
                  <a:pt x="867" y="195"/>
                </a:lnTo>
                <a:lnTo>
                  <a:pt x="865" y="195"/>
                </a:lnTo>
                <a:lnTo>
                  <a:pt x="865" y="191"/>
                </a:lnTo>
                <a:lnTo>
                  <a:pt x="869" y="185"/>
                </a:lnTo>
                <a:lnTo>
                  <a:pt x="869" y="185"/>
                </a:lnTo>
                <a:lnTo>
                  <a:pt x="869" y="183"/>
                </a:lnTo>
                <a:lnTo>
                  <a:pt x="869" y="183"/>
                </a:lnTo>
                <a:lnTo>
                  <a:pt x="867" y="181"/>
                </a:lnTo>
                <a:lnTo>
                  <a:pt x="867" y="181"/>
                </a:lnTo>
                <a:lnTo>
                  <a:pt x="861" y="185"/>
                </a:lnTo>
                <a:lnTo>
                  <a:pt x="861" y="191"/>
                </a:lnTo>
                <a:lnTo>
                  <a:pt x="861" y="191"/>
                </a:lnTo>
                <a:lnTo>
                  <a:pt x="857" y="203"/>
                </a:lnTo>
                <a:lnTo>
                  <a:pt x="857" y="209"/>
                </a:lnTo>
                <a:lnTo>
                  <a:pt x="857" y="209"/>
                </a:lnTo>
                <a:lnTo>
                  <a:pt x="855" y="215"/>
                </a:lnTo>
                <a:lnTo>
                  <a:pt x="855" y="215"/>
                </a:lnTo>
                <a:lnTo>
                  <a:pt x="855" y="217"/>
                </a:lnTo>
                <a:lnTo>
                  <a:pt x="857" y="217"/>
                </a:lnTo>
                <a:close/>
                <a:moveTo>
                  <a:pt x="831" y="169"/>
                </a:moveTo>
                <a:lnTo>
                  <a:pt x="831" y="169"/>
                </a:lnTo>
                <a:lnTo>
                  <a:pt x="831" y="173"/>
                </a:lnTo>
                <a:lnTo>
                  <a:pt x="831" y="173"/>
                </a:lnTo>
                <a:lnTo>
                  <a:pt x="827" y="175"/>
                </a:lnTo>
                <a:lnTo>
                  <a:pt x="825" y="177"/>
                </a:lnTo>
                <a:lnTo>
                  <a:pt x="825" y="177"/>
                </a:lnTo>
                <a:lnTo>
                  <a:pt x="827" y="179"/>
                </a:lnTo>
                <a:lnTo>
                  <a:pt x="829" y="181"/>
                </a:lnTo>
                <a:lnTo>
                  <a:pt x="829" y="183"/>
                </a:lnTo>
                <a:lnTo>
                  <a:pt x="831" y="183"/>
                </a:lnTo>
                <a:lnTo>
                  <a:pt x="831" y="183"/>
                </a:lnTo>
                <a:lnTo>
                  <a:pt x="831" y="189"/>
                </a:lnTo>
                <a:lnTo>
                  <a:pt x="835" y="191"/>
                </a:lnTo>
                <a:lnTo>
                  <a:pt x="835" y="191"/>
                </a:lnTo>
                <a:lnTo>
                  <a:pt x="837" y="191"/>
                </a:lnTo>
                <a:lnTo>
                  <a:pt x="841" y="193"/>
                </a:lnTo>
                <a:lnTo>
                  <a:pt x="843" y="195"/>
                </a:lnTo>
                <a:lnTo>
                  <a:pt x="847" y="197"/>
                </a:lnTo>
                <a:lnTo>
                  <a:pt x="847" y="197"/>
                </a:lnTo>
                <a:lnTo>
                  <a:pt x="853" y="195"/>
                </a:lnTo>
                <a:lnTo>
                  <a:pt x="855" y="193"/>
                </a:lnTo>
                <a:lnTo>
                  <a:pt x="855" y="193"/>
                </a:lnTo>
                <a:lnTo>
                  <a:pt x="853" y="189"/>
                </a:lnTo>
                <a:lnTo>
                  <a:pt x="853" y="185"/>
                </a:lnTo>
                <a:lnTo>
                  <a:pt x="853" y="185"/>
                </a:lnTo>
                <a:lnTo>
                  <a:pt x="853" y="183"/>
                </a:lnTo>
                <a:lnTo>
                  <a:pt x="853" y="183"/>
                </a:lnTo>
                <a:lnTo>
                  <a:pt x="855" y="173"/>
                </a:lnTo>
                <a:lnTo>
                  <a:pt x="855" y="173"/>
                </a:lnTo>
                <a:lnTo>
                  <a:pt x="853" y="169"/>
                </a:lnTo>
                <a:lnTo>
                  <a:pt x="851" y="167"/>
                </a:lnTo>
                <a:lnTo>
                  <a:pt x="851" y="167"/>
                </a:lnTo>
                <a:lnTo>
                  <a:pt x="849" y="167"/>
                </a:lnTo>
                <a:lnTo>
                  <a:pt x="849" y="169"/>
                </a:lnTo>
                <a:lnTo>
                  <a:pt x="849" y="169"/>
                </a:lnTo>
                <a:lnTo>
                  <a:pt x="845" y="175"/>
                </a:lnTo>
                <a:lnTo>
                  <a:pt x="845" y="175"/>
                </a:lnTo>
                <a:lnTo>
                  <a:pt x="843" y="171"/>
                </a:lnTo>
                <a:lnTo>
                  <a:pt x="843" y="171"/>
                </a:lnTo>
                <a:lnTo>
                  <a:pt x="847" y="167"/>
                </a:lnTo>
                <a:lnTo>
                  <a:pt x="847" y="167"/>
                </a:lnTo>
                <a:lnTo>
                  <a:pt x="845" y="165"/>
                </a:lnTo>
                <a:lnTo>
                  <a:pt x="843" y="163"/>
                </a:lnTo>
                <a:lnTo>
                  <a:pt x="843" y="163"/>
                </a:lnTo>
                <a:lnTo>
                  <a:pt x="837" y="165"/>
                </a:lnTo>
                <a:lnTo>
                  <a:pt x="831" y="169"/>
                </a:lnTo>
                <a:close/>
                <a:moveTo>
                  <a:pt x="819" y="157"/>
                </a:moveTo>
                <a:lnTo>
                  <a:pt x="819" y="157"/>
                </a:lnTo>
                <a:lnTo>
                  <a:pt x="821" y="159"/>
                </a:lnTo>
                <a:lnTo>
                  <a:pt x="823" y="161"/>
                </a:lnTo>
                <a:lnTo>
                  <a:pt x="823" y="161"/>
                </a:lnTo>
                <a:lnTo>
                  <a:pt x="825" y="165"/>
                </a:lnTo>
                <a:lnTo>
                  <a:pt x="825" y="167"/>
                </a:lnTo>
                <a:lnTo>
                  <a:pt x="827" y="167"/>
                </a:lnTo>
                <a:lnTo>
                  <a:pt x="827" y="167"/>
                </a:lnTo>
                <a:lnTo>
                  <a:pt x="831" y="167"/>
                </a:lnTo>
                <a:lnTo>
                  <a:pt x="833" y="165"/>
                </a:lnTo>
                <a:lnTo>
                  <a:pt x="835" y="163"/>
                </a:lnTo>
                <a:lnTo>
                  <a:pt x="835" y="163"/>
                </a:lnTo>
                <a:lnTo>
                  <a:pt x="841" y="163"/>
                </a:lnTo>
                <a:lnTo>
                  <a:pt x="843" y="161"/>
                </a:lnTo>
                <a:lnTo>
                  <a:pt x="845" y="159"/>
                </a:lnTo>
                <a:lnTo>
                  <a:pt x="845" y="159"/>
                </a:lnTo>
                <a:lnTo>
                  <a:pt x="843" y="157"/>
                </a:lnTo>
                <a:lnTo>
                  <a:pt x="841" y="153"/>
                </a:lnTo>
                <a:lnTo>
                  <a:pt x="841" y="153"/>
                </a:lnTo>
                <a:lnTo>
                  <a:pt x="843" y="151"/>
                </a:lnTo>
                <a:lnTo>
                  <a:pt x="845" y="149"/>
                </a:lnTo>
                <a:lnTo>
                  <a:pt x="845" y="149"/>
                </a:lnTo>
                <a:lnTo>
                  <a:pt x="843" y="145"/>
                </a:lnTo>
                <a:lnTo>
                  <a:pt x="841" y="144"/>
                </a:lnTo>
                <a:lnTo>
                  <a:pt x="841" y="144"/>
                </a:lnTo>
                <a:lnTo>
                  <a:pt x="839" y="144"/>
                </a:lnTo>
                <a:lnTo>
                  <a:pt x="839" y="140"/>
                </a:lnTo>
                <a:lnTo>
                  <a:pt x="837" y="138"/>
                </a:lnTo>
                <a:lnTo>
                  <a:pt x="835" y="136"/>
                </a:lnTo>
                <a:lnTo>
                  <a:pt x="835" y="136"/>
                </a:lnTo>
                <a:lnTo>
                  <a:pt x="835" y="138"/>
                </a:lnTo>
                <a:lnTo>
                  <a:pt x="835" y="138"/>
                </a:lnTo>
                <a:lnTo>
                  <a:pt x="835" y="138"/>
                </a:lnTo>
                <a:lnTo>
                  <a:pt x="831" y="142"/>
                </a:lnTo>
                <a:lnTo>
                  <a:pt x="831" y="142"/>
                </a:lnTo>
                <a:lnTo>
                  <a:pt x="827" y="142"/>
                </a:lnTo>
                <a:lnTo>
                  <a:pt x="825" y="145"/>
                </a:lnTo>
                <a:lnTo>
                  <a:pt x="825" y="145"/>
                </a:lnTo>
                <a:lnTo>
                  <a:pt x="825" y="147"/>
                </a:lnTo>
                <a:lnTo>
                  <a:pt x="827" y="149"/>
                </a:lnTo>
                <a:lnTo>
                  <a:pt x="827" y="149"/>
                </a:lnTo>
                <a:lnTo>
                  <a:pt x="825" y="153"/>
                </a:lnTo>
                <a:lnTo>
                  <a:pt x="821" y="155"/>
                </a:lnTo>
                <a:lnTo>
                  <a:pt x="821" y="155"/>
                </a:lnTo>
                <a:lnTo>
                  <a:pt x="821" y="157"/>
                </a:lnTo>
                <a:lnTo>
                  <a:pt x="821" y="157"/>
                </a:lnTo>
                <a:lnTo>
                  <a:pt x="819" y="157"/>
                </a:lnTo>
                <a:close/>
                <a:moveTo>
                  <a:pt x="821" y="165"/>
                </a:moveTo>
                <a:lnTo>
                  <a:pt x="821" y="165"/>
                </a:lnTo>
                <a:lnTo>
                  <a:pt x="817" y="167"/>
                </a:lnTo>
                <a:lnTo>
                  <a:pt x="817" y="167"/>
                </a:lnTo>
                <a:lnTo>
                  <a:pt x="817" y="169"/>
                </a:lnTo>
                <a:lnTo>
                  <a:pt x="817" y="169"/>
                </a:lnTo>
                <a:lnTo>
                  <a:pt x="819" y="171"/>
                </a:lnTo>
                <a:lnTo>
                  <a:pt x="821" y="173"/>
                </a:lnTo>
                <a:lnTo>
                  <a:pt x="821" y="173"/>
                </a:lnTo>
                <a:lnTo>
                  <a:pt x="823" y="175"/>
                </a:lnTo>
                <a:lnTo>
                  <a:pt x="823" y="175"/>
                </a:lnTo>
                <a:lnTo>
                  <a:pt x="823" y="175"/>
                </a:lnTo>
                <a:lnTo>
                  <a:pt x="827" y="173"/>
                </a:lnTo>
                <a:lnTo>
                  <a:pt x="827" y="171"/>
                </a:lnTo>
                <a:lnTo>
                  <a:pt x="827" y="171"/>
                </a:lnTo>
                <a:lnTo>
                  <a:pt x="827" y="169"/>
                </a:lnTo>
                <a:lnTo>
                  <a:pt x="825" y="167"/>
                </a:lnTo>
                <a:lnTo>
                  <a:pt x="821" y="165"/>
                </a:lnTo>
                <a:close/>
                <a:moveTo>
                  <a:pt x="817" y="142"/>
                </a:moveTo>
                <a:lnTo>
                  <a:pt x="817" y="142"/>
                </a:lnTo>
                <a:lnTo>
                  <a:pt x="819" y="140"/>
                </a:lnTo>
                <a:lnTo>
                  <a:pt x="821" y="140"/>
                </a:lnTo>
                <a:lnTo>
                  <a:pt x="821" y="140"/>
                </a:lnTo>
                <a:lnTo>
                  <a:pt x="819" y="136"/>
                </a:lnTo>
                <a:lnTo>
                  <a:pt x="819" y="136"/>
                </a:lnTo>
                <a:lnTo>
                  <a:pt x="815" y="136"/>
                </a:lnTo>
                <a:lnTo>
                  <a:pt x="815" y="138"/>
                </a:lnTo>
                <a:lnTo>
                  <a:pt x="815" y="138"/>
                </a:lnTo>
                <a:lnTo>
                  <a:pt x="815" y="140"/>
                </a:lnTo>
                <a:lnTo>
                  <a:pt x="817" y="142"/>
                </a:lnTo>
                <a:close/>
                <a:moveTo>
                  <a:pt x="1309" y="588"/>
                </a:moveTo>
                <a:lnTo>
                  <a:pt x="1309" y="584"/>
                </a:lnTo>
                <a:lnTo>
                  <a:pt x="1309" y="584"/>
                </a:lnTo>
                <a:lnTo>
                  <a:pt x="1305" y="588"/>
                </a:lnTo>
                <a:lnTo>
                  <a:pt x="1305" y="588"/>
                </a:lnTo>
                <a:lnTo>
                  <a:pt x="1309" y="588"/>
                </a:lnTo>
                <a:close/>
                <a:moveTo>
                  <a:pt x="1323" y="588"/>
                </a:moveTo>
                <a:lnTo>
                  <a:pt x="1321" y="576"/>
                </a:lnTo>
                <a:lnTo>
                  <a:pt x="1313" y="584"/>
                </a:lnTo>
                <a:lnTo>
                  <a:pt x="1313" y="584"/>
                </a:lnTo>
                <a:lnTo>
                  <a:pt x="1315" y="586"/>
                </a:lnTo>
                <a:lnTo>
                  <a:pt x="1313" y="588"/>
                </a:lnTo>
                <a:lnTo>
                  <a:pt x="1323" y="588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4155" y="1552353"/>
            <a:ext cx="11593407" cy="707101"/>
          </a:xfrm>
          <a:prstGeom prst="rect">
            <a:avLst/>
          </a:prstGeom>
          <a:gradFill>
            <a:gsLst>
              <a:gs pos="0">
                <a:srgbClr val="7F7F7F"/>
              </a:gs>
              <a:gs pos="40000">
                <a:srgbClr val="D8D8D8"/>
              </a:gs>
              <a:gs pos="100000">
                <a:srgbClr val="D8D8D8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28710" y="4039313"/>
            <a:ext cx="4758851" cy="2629017"/>
          </a:xfrm>
          <a:custGeom>
            <a:rect b="b" l="l" r="r" t="t"/>
            <a:pathLst>
              <a:path extrusionOk="0" h="869" w="1573">
                <a:moveTo>
                  <a:pt x="48" y="584"/>
                </a:move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48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6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50" y="584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2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8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80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6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4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8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6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4"/>
                </a:lnTo>
                <a:lnTo>
                  <a:pt x="42" y="576"/>
                </a:lnTo>
                <a:lnTo>
                  <a:pt x="42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40" y="576"/>
                </a:lnTo>
                <a:lnTo>
                  <a:pt x="38" y="576"/>
                </a:lnTo>
                <a:lnTo>
                  <a:pt x="38" y="576"/>
                </a:lnTo>
                <a:lnTo>
                  <a:pt x="38" y="574"/>
                </a:lnTo>
                <a:lnTo>
                  <a:pt x="38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4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2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70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8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6" y="566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4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60"/>
                </a:lnTo>
                <a:lnTo>
                  <a:pt x="38" y="558"/>
                </a:lnTo>
                <a:lnTo>
                  <a:pt x="38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8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4"/>
                </a:lnTo>
                <a:lnTo>
                  <a:pt x="42" y="552"/>
                </a:lnTo>
                <a:lnTo>
                  <a:pt x="42" y="552"/>
                </a:lnTo>
                <a:lnTo>
                  <a:pt x="44" y="552"/>
                </a:lnTo>
                <a:lnTo>
                  <a:pt x="44" y="552"/>
                </a:lnTo>
                <a:lnTo>
                  <a:pt x="42" y="552"/>
                </a:lnTo>
                <a:lnTo>
                  <a:pt x="42" y="552"/>
                </a:lnTo>
                <a:lnTo>
                  <a:pt x="42" y="554"/>
                </a:lnTo>
                <a:lnTo>
                  <a:pt x="42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4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40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6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58"/>
                </a:lnTo>
                <a:lnTo>
                  <a:pt x="38" y="560"/>
                </a:lnTo>
                <a:lnTo>
                  <a:pt x="38" y="560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8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6"/>
                </a:lnTo>
                <a:lnTo>
                  <a:pt x="36" y="566"/>
                </a:lnTo>
                <a:lnTo>
                  <a:pt x="36" y="568"/>
                </a:lnTo>
                <a:lnTo>
                  <a:pt x="36" y="568"/>
                </a:lnTo>
                <a:lnTo>
                  <a:pt x="36" y="570"/>
                </a:lnTo>
                <a:lnTo>
                  <a:pt x="36" y="570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4"/>
                </a:lnTo>
                <a:lnTo>
                  <a:pt x="34" y="574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2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4" y="570"/>
                </a:lnTo>
                <a:lnTo>
                  <a:pt x="32" y="570"/>
                </a:lnTo>
                <a:lnTo>
                  <a:pt x="32" y="570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8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2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4" y="566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4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2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60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6" y="558"/>
                </a:lnTo>
                <a:lnTo>
                  <a:pt x="34" y="558"/>
                </a:lnTo>
                <a:lnTo>
                  <a:pt x="34" y="558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4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6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4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6" y="554"/>
                </a:lnTo>
                <a:lnTo>
                  <a:pt x="38" y="554"/>
                </a:lnTo>
                <a:lnTo>
                  <a:pt x="38" y="554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8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2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50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8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6" y="546"/>
                </a:lnTo>
                <a:lnTo>
                  <a:pt x="34" y="546"/>
                </a:lnTo>
                <a:lnTo>
                  <a:pt x="34" y="546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4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2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40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4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2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30" y="538"/>
                </a:lnTo>
                <a:lnTo>
                  <a:pt x="28" y="538"/>
                </a:lnTo>
                <a:lnTo>
                  <a:pt x="28" y="538"/>
                </a:lnTo>
                <a:lnTo>
                  <a:pt x="30" y="540"/>
                </a:lnTo>
                <a:lnTo>
                  <a:pt x="30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0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6" y="544"/>
                </a:lnTo>
                <a:lnTo>
                  <a:pt x="28" y="544"/>
                </a:lnTo>
                <a:lnTo>
                  <a:pt x="28" y="544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8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6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2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4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2" y="540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20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8" y="538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6" y="536"/>
                </a:lnTo>
                <a:lnTo>
                  <a:pt x="14" y="536"/>
                </a:lnTo>
                <a:lnTo>
                  <a:pt x="14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2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6"/>
                </a:lnTo>
                <a:lnTo>
                  <a:pt x="10" y="534"/>
                </a:lnTo>
                <a:lnTo>
                  <a:pt x="10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8" y="534"/>
                </a:lnTo>
                <a:lnTo>
                  <a:pt x="6" y="534"/>
                </a:lnTo>
                <a:lnTo>
                  <a:pt x="6" y="534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4" y="536"/>
                </a:lnTo>
                <a:lnTo>
                  <a:pt x="4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6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6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38"/>
                </a:lnTo>
                <a:lnTo>
                  <a:pt x="8" y="540"/>
                </a:lnTo>
                <a:lnTo>
                  <a:pt x="8" y="540"/>
                </a:lnTo>
                <a:lnTo>
                  <a:pt x="10" y="540"/>
                </a:lnTo>
                <a:lnTo>
                  <a:pt x="10" y="540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4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2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10" y="544"/>
                </a:lnTo>
                <a:lnTo>
                  <a:pt x="8" y="544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8" y="546"/>
                </a:lnTo>
                <a:lnTo>
                  <a:pt x="10" y="546"/>
                </a:lnTo>
                <a:lnTo>
                  <a:pt x="10" y="546"/>
                </a:lnTo>
                <a:lnTo>
                  <a:pt x="10" y="548"/>
                </a:lnTo>
                <a:lnTo>
                  <a:pt x="10" y="548"/>
                </a:lnTo>
                <a:lnTo>
                  <a:pt x="8" y="548"/>
                </a:lnTo>
                <a:lnTo>
                  <a:pt x="8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0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48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4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0"/>
                </a:lnTo>
                <a:lnTo>
                  <a:pt x="12" y="550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2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2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10" y="554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8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6"/>
                </a:lnTo>
                <a:lnTo>
                  <a:pt x="6" y="558"/>
                </a:lnTo>
                <a:lnTo>
                  <a:pt x="6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4" y="558"/>
                </a:lnTo>
                <a:lnTo>
                  <a:pt x="2" y="558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60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2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58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0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0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2" y="562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4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0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6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2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4" y="568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70"/>
                </a:lnTo>
                <a:lnTo>
                  <a:pt x="6" y="568"/>
                </a:lnTo>
                <a:lnTo>
                  <a:pt x="6" y="568"/>
                </a:lnTo>
                <a:lnTo>
                  <a:pt x="8" y="568"/>
                </a:lnTo>
                <a:lnTo>
                  <a:pt x="8" y="568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8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0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2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4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6" y="570"/>
                </a:lnTo>
                <a:lnTo>
                  <a:pt x="18" y="570"/>
                </a:lnTo>
                <a:lnTo>
                  <a:pt x="18" y="570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18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2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0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4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2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4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6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8"/>
                </a:lnTo>
                <a:lnTo>
                  <a:pt x="28" y="576"/>
                </a:lnTo>
                <a:lnTo>
                  <a:pt x="28" y="576"/>
                </a:lnTo>
                <a:lnTo>
                  <a:pt x="28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0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2" y="576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78"/>
                </a:lnTo>
                <a:lnTo>
                  <a:pt x="34" y="580"/>
                </a:lnTo>
                <a:lnTo>
                  <a:pt x="34" y="580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4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2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6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4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38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6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0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2" y="588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6"/>
                </a:lnTo>
                <a:lnTo>
                  <a:pt x="42" y="584"/>
                </a:lnTo>
                <a:lnTo>
                  <a:pt x="42" y="584"/>
                </a:lnTo>
                <a:lnTo>
                  <a:pt x="42" y="586"/>
                </a:lnTo>
                <a:lnTo>
                  <a:pt x="42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4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6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6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lnTo>
                  <a:pt x="48" y="584"/>
                </a:lnTo>
                <a:close/>
                <a:moveTo>
                  <a:pt x="1101" y="235"/>
                </a:moveTo>
                <a:lnTo>
                  <a:pt x="1103" y="237"/>
                </a:lnTo>
                <a:lnTo>
                  <a:pt x="1103" y="237"/>
                </a:lnTo>
                <a:lnTo>
                  <a:pt x="1105" y="233"/>
                </a:lnTo>
                <a:lnTo>
                  <a:pt x="1105" y="233"/>
                </a:lnTo>
                <a:lnTo>
                  <a:pt x="1109" y="231"/>
                </a:lnTo>
                <a:lnTo>
                  <a:pt x="1113" y="231"/>
                </a:lnTo>
                <a:lnTo>
                  <a:pt x="1113" y="231"/>
                </a:lnTo>
                <a:lnTo>
                  <a:pt x="1119" y="229"/>
                </a:lnTo>
                <a:lnTo>
                  <a:pt x="1121" y="227"/>
                </a:lnTo>
                <a:lnTo>
                  <a:pt x="1121" y="225"/>
                </a:lnTo>
                <a:lnTo>
                  <a:pt x="1121" y="225"/>
                </a:lnTo>
                <a:lnTo>
                  <a:pt x="1121" y="221"/>
                </a:lnTo>
                <a:lnTo>
                  <a:pt x="1117" y="219"/>
                </a:lnTo>
                <a:lnTo>
                  <a:pt x="1107" y="219"/>
                </a:lnTo>
                <a:lnTo>
                  <a:pt x="1107" y="219"/>
                </a:lnTo>
                <a:lnTo>
                  <a:pt x="1105" y="221"/>
                </a:lnTo>
                <a:lnTo>
                  <a:pt x="1103" y="225"/>
                </a:lnTo>
                <a:lnTo>
                  <a:pt x="1103" y="225"/>
                </a:lnTo>
                <a:lnTo>
                  <a:pt x="1103" y="229"/>
                </a:lnTo>
                <a:lnTo>
                  <a:pt x="1105" y="231"/>
                </a:lnTo>
                <a:lnTo>
                  <a:pt x="1105" y="231"/>
                </a:lnTo>
                <a:lnTo>
                  <a:pt x="1103" y="233"/>
                </a:lnTo>
                <a:lnTo>
                  <a:pt x="1101" y="235"/>
                </a:lnTo>
                <a:close/>
                <a:moveTo>
                  <a:pt x="1109" y="179"/>
                </a:moveTo>
                <a:lnTo>
                  <a:pt x="1109" y="179"/>
                </a:lnTo>
                <a:lnTo>
                  <a:pt x="1117" y="179"/>
                </a:lnTo>
                <a:lnTo>
                  <a:pt x="1117" y="179"/>
                </a:lnTo>
                <a:lnTo>
                  <a:pt x="1119" y="179"/>
                </a:lnTo>
                <a:lnTo>
                  <a:pt x="1119" y="179"/>
                </a:lnTo>
                <a:lnTo>
                  <a:pt x="1121" y="177"/>
                </a:lnTo>
                <a:lnTo>
                  <a:pt x="1123" y="175"/>
                </a:lnTo>
                <a:lnTo>
                  <a:pt x="1123" y="175"/>
                </a:lnTo>
                <a:lnTo>
                  <a:pt x="1127" y="175"/>
                </a:lnTo>
                <a:lnTo>
                  <a:pt x="1129" y="171"/>
                </a:lnTo>
                <a:lnTo>
                  <a:pt x="1131" y="165"/>
                </a:lnTo>
                <a:lnTo>
                  <a:pt x="1131" y="165"/>
                </a:lnTo>
                <a:lnTo>
                  <a:pt x="1131" y="163"/>
                </a:lnTo>
                <a:lnTo>
                  <a:pt x="1131" y="163"/>
                </a:lnTo>
                <a:lnTo>
                  <a:pt x="1129" y="161"/>
                </a:lnTo>
                <a:lnTo>
                  <a:pt x="1129" y="161"/>
                </a:lnTo>
                <a:lnTo>
                  <a:pt x="1125" y="161"/>
                </a:lnTo>
                <a:lnTo>
                  <a:pt x="1119" y="163"/>
                </a:lnTo>
                <a:lnTo>
                  <a:pt x="1119" y="163"/>
                </a:lnTo>
                <a:lnTo>
                  <a:pt x="1117" y="167"/>
                </a:lnTo>
                <a:lnTo>
                  <a:pt x="1115" y="167"/>
                </a:lnTo>
                <a:lnTo>
                  <a:pt x="1115" y="167"/>
                </a:lnTo>
                <a:lnTo>
                  <a:pt x="1115" y="165"/>
                </a:lnTo>
                <a:lnTo>
                  <a:pt x="1113" y="165"/>
                </a:lnTo>
                <a:lnTo>
                  <a:pt x="1113" y="165"/>
                </a:lnTo>
                <a:lnTo>
                  <a:pt x="1111" y="167"/>
                </a:lnTo>
                <a:lnTo>
                  <a:pt x="1109" y="169"/>
                </a:lnTo>
                <a:lnTo>
                  <a:pt x="1107" y="173"/>
                </a:lnTo>
                <a:lnTo>
                  <a:pt x="1107" y="173"/>
                </a:lnTo>
                <a:lnTo>
                  <a:pt x="1105" y="171"/>
                </a:lnTo>
                <a:lnTo>
                  <a:pt x="1105" y="169"/>
                </a:lnTo>
                <a:lnTo>
                  <a:pt x="1103" y="169"/>
                </a:lnTo>
                <a:lnTo>
                  <a:pt x="1103" y="169"/>
                </a:lnTo>
                <a:lnTo>
                  <a:pt x="1103" y="171"/>
                </a:lnTo>
                <a:lnTo>
                  <a:pt x="1103" y="171"/>
                </a:lnTo>
                <a:lnTo>
                  <a:pt x="1105" y="177"/>
                </a:lnTo>
                <a:lnTo>
                  <a:pt x="1109" y="179"/>
                </a:lnTo>
                <a:close/>
                <a:moveTo>
                  <a:pt x="1057" y="201"/>
                </a:moveTo>
                <a:lnTo>
                  <a:pt x="1057" y="201"/>
                </a:lnTo>
                <a:lnTo>
                  <a:pt x="1059" y="203"/>
                </a:lnTo>
                <a:lnTo>
                  <a:pt x="1059" y="205"/>
                </a:lnTo>
                <a:lnTo>
                  <a:pt x="1063" y="205"/>
                </a:lnTo>
                <a:lnTo>
                  <a:pt x="1063" y="205"/>
                </a:lnTo>
                <a:lnTo>
                  <a:pt x="1063" y="209"/>
                </a:lnTo>
                <a:lnTo>
                  <a:pt x="1063" y="209"/>
                </a:lnTo>
                <a:lnTo>
                  <a:pt x="1065" y="213"/>
                </a:lnTo>
                <a:lnTo>
                  <a:pt x="1069" y="215"/>
                </a:lnTo>
                <a:lnTo>
                  <a:pt x="1075" y="215"/>
                </a:lnTo>
                <a:lnTo>
                  <a:pt x="1075" y="215"/>
                </a:lnTo>
                <a:lnTo>
                  <a:pt x="1077" y="217"/>
                </a:lnTo>
                <a:lnTo>
                  <a:pt x="1079" y="217"/>
                </a:lnTo>
                <a:lnTo>
                  <a:pt x="1079" y="217"/>
                </a:lnTo>
                <a:lnTo>
                  <a:pt x="1081" y="217"/>
                </a:lnTo>
                <a:lnTo>
                  <a:pt x="1083" y="215"/>
                </a:lnTo>
                <a:lnTo>
                  <a:pt x="1083" y="215"/>
                </a:lnTo>
                <a:lnTo>
                  <a:pt x="1081" y="209"/>
                </a:lnTo>
                <a:lnTo>
                  <a:pt x="1081" y="209"/>
                </a:lnTo>
                <a:lnTo>
                  <a:pt x="1081" y="209"/>
                </a:lnTo>
                <a:lnTo>
                  <a:pt x="1085" y="207"/>
                </a:lnTo>
                <a:lnTo>
                  <a:pt x="1087" y="205"/>
                </a:lnTo>
                <a:lnTo>
                  <a:pt x="1089" y="201"/>
                </a:lnTo>
                <a:lnTo>
                  <a:pt x="1089" y="201"/>
                </a:lnTo>
                <a:lnTo>
                  <a:pt x="1091" y="199"/>
                </a:lnTo>
                <a:lnTo>
                  <a:pt x="1095" y="199"/>
                </a:lnTo>
                <a:lnTo>
                  <a:pt x="1097" y="199"/>
                </a:lnTo>
                <a:lnTo>
                  <a:pt x="1099" y="197"/>
                </a:lnTo>
                <a:lnTo>
                  <a:pt x="1099" y="197"/>
                </a:lnTo>
                <a:lnTo>
                  <a:pt x="1099" y="193"/>
                </a:lnTo>
                <a:lnTo>
                  <a:pt x="1099" y="193"/>
                </a:lnTo>
                <a:lnTo>
                  <a:pt x="1095" y="193"/>
                </a:lnTo>
                <a:lnTo>
                  <a:pt x="1095" y="193"/>
                </a:lnTo>
                <a:lnTo>
                  <a:pt x="1093" y="193"/>
                </a:lnTo>
                <a:lnTo>
                  <a:pt x="1093" y="193"/>
                </a:lnTo>
                <a:lnTo>
                  <a:pt x="1089" y="193"/>
                </a:lnTo>
                <a:lnTo>
                  <a:pt x="1087" y="191"/>
                </a:lnTo>
                <a:lnTo>
                  <a:pt x="1085" y="187"/>
                </a:lnTo>
                <a:lnTo>
                  <a:pt x="1083" y="185"/>
                </a:lnTo>
                <a:lnTo>
                  <a:pt x="1083" y="185"/>
                </a:lnTo>
                <a:lnTo>
                  <a:pt x="1085" y="181"/>
                </a:lnTo>
                <a:lnTo>
                  <a:pt x="1085" y="181"/>
                </a:lnTo>
                <a:lnTo>
                  <a:pt x="1087" y="181"/>
                </a:lnTo>
                <a:lnTo>
                  <a:pt x="1087" y="181"/>
                </a:lnTo>
                <a:lnTo>
                  <a:pt x="1089" y="187"/>
                </a:lnTo>
                <a:lnTo>
                  <a:pt x="1091" y="191"/>
                </a:lnTo>
                <a:lnTo>
                  <a:pt x="1093" y="191"/>
                </a:lnTo>
                <a:lnTo>
                  <a:pt x="1093" y="191"/>
                </a:lnTo>
                <a:lnTo>
                  <a:pt x="1097" y="191"/>
                </a:lnTo>
                <a:lnTo>
                  <a:pt x="1101" y="189"/>
                </a:lnTo>
                <a:lnTo>
                  <a:pt x="1101" y="189"/>
                </a:lnTo>
                <a:lnTo>
                  <a:pt x="1099" y="181"/>
                </a:lnTo>
                <a:lnTo>
                  <a:pt x="1099" y="181"/>
                </a:lnTo>
                <a:lnTo>
                  <a:pt x="1099" y="181"/>
                </a:lnTo>
                <a:lnTo>
                  <a:pt x="1097" y="179"/>
                </a:lnTo>
                <a:lnTo>
                  <a:pt x="1097" y="177"/>
                </a:lnTo>
                <a:lnTo>
                  <a:pt x="1095" y="175"/>
                </a:lnTo>
                <a:lnTo>
                  <a:pt x="1095" y="175"/>
                </a:lnTo>
                <a:lnTo>
                  <a:pt x="1087" y="175"/>
                </a:lnTo>
                <a:lnTo>
                  <a:pt x="1087" y="175"/>
                </a:lnTo>
                <a:lnTo>
                  <a:pt x="1083" y="177"/>
                </a:lnTo>
                <a:lnTo>
                  <a:pt x="1081" y="179"/>
                </a:lnTo>
                <a:lnTo>
                  <a:pt x="1079" y="179"/>
                </a:lnTo>
                <a:lnTo>
                  <a:pt x="1079" y="179"/>
                </a:lnTo>
                <a:lnTo>
                  <a:pt x="1075" y="179"/>
                </a:lnTo>
                <a:lnTo>
                  <a:pt x="1075" y="179"/>
                </a:lnTo>
                <a:lnTo>
                  <a:pt x="1073" y="179"/>
                </a:lnTo>
                <a:lnTo>
                  <a:pt x="1073" y="181"/>
                </a:lnTo>
                <a:lnTo>
                  <a:pt x="1073" y="181"/>
                </a:lnTo>
                <a:lnTo>
                  <a:pt x="1073" y="185"/>
                </a:lnTo>
                <a:lnTo>
                  <a:pt x="1077" y="189"/>
                </a:lnTo>
                <a:lnTo>
                  <a:pt x="1077" y="191"/>
                </a:lnTo>
                <a:lnTo>
                  <a:pt x="1077" y="191"/>
                </a:lnTo>
                <a:lnTo>
                  <a:pt x="1073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71" y="189"/>
                </a:lnTo>
                <a:lnTo>
                  <a:pt x="1061" y="187"/>
                </a:lnTo>
                <a:lnTo>
                  <a:pt x="1061" y="187"/>
                </a:lnTo>
                <a:lnTo>
                  <a:pt x="1059" y="189"/>
                </a:lnTo>
                <a:lnTo>
                  <a:pt x="1057" y="193"/>
                </a:lnTo>
                <a:lnTo>
                  <a:pt x="1057" y="193"/>
                </a:lnTo>
                <a:lnTo>
                  <a:pt x="1059" y="197"/>
                </a:lnTo>
                <a:lnTo>
                  <a:pt x="1059" y="199"/>
                </a:lnTo>
                <a:lnTo>
                  <a:pt x="1059" y="199"/>
                </a:lnTo>
                <a:lnTo>
                  <a:pt x="1057" y="201"/>
                </a:lnTo>
                <a:close/>
                <a:moveTo>
                  <a:pt x="1055" y="215"/>
                </a:moveTo>
                <a:lnTo>
                  <a:pt x="1055" y="215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13"/>
                </a:lnTo>
                <a:lnTo>
                  <a:pt x="1057" y="209"/>
                </a:lnTo>
                <a:lnTo>
                  <a:pt x="1057" y="209"/>
                </a:lnTo>
                <a:lnTo>
                  <a:pt x="1055" y="207"/>
                </a:lnTo>
                <a:lnTo>
                  <a:pt x="1055" y="207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1" y="205"/>
                </a:lnTo>
                <a:lnTo>
                  <a:pt x="1053" y="211"/>
                </a:lnTo>
                <a:lnTo>
                  <a:pt x="1055" y="215"/>
                </a:lnTo>
                <a:close/>
                <a:moveTo>
                  <a:pt x="1095" y="217"/>
                </a:moveTo>
                <a:lnTo>
                  <a:pt x="1095" y="217"/>
                </a:lnTo>
                <a:lnTo>
                  <a:pt x="1093" y="219"/>
                </a:lnTo>
                <a:lnTo>
                  <a:pt x="1093" y="219"/>
                </a:lnTo>
                <a:lnTo>
                  <a:pt x="1095" y="223"/>
                </a:lnTo>
                <a:lnTo>
                  <a:pt x="1097" y="225"/>
                </a:lnTo>
                <a:lnTo>
                  <a:pt x="1097" y="225"/>
                </a:lnTo>
                <a:lnTo>
                  <a:pt x="1099" y="223"/>
                </a:lnTo>
                <a:lnTo>
                  <a:pt x="1099" y="223"/>
                </a:lnTo>
                <a:lnTo>
                  <a:pt x="1099" y="223"/>
                </a:lnTo>
                <a:lnTo>
                  <a:pt x="1097" y="219"/>
                </a:lnTo>
                <a:lnTo>
                  <a:pt x="1099" y="217"/>
                </a:lnTo>
                <a:lnTo>
                  <a:pt x="1099" y="217"/>
                </a:lnTo>
                <a:lnTo>
                  <a:pt x="1095" y="217"/>
                </a:lnTo>
                <a:close/>
                <a:moveTo>
                  <a:pt x="730" y="331"/>
                </a:moveTo>
                <a:lnTo>
                  <a:pt x="730" y="327"/>
                </a:lnTo>
                <a:lnTo>
                  <a:pt x="730" y="327"/>
                </a:lnTo>
                <a:lnTo>
                  <a:pt x="730" y="325"/>
                </a:lnTo>
                <a:lnTo>
                  <a:pt x="730" y="325"/>
                </a:lnTo>
                <a:lnTo>
                  <a:pt x="728" y="323"/>
                </a:lnTo>
                <a:lnTo>
                  <a:pt x="730" y="321"/>
                </a:lnTo>
                <a:lnTo>
                  <a:pt x="730" y="321"/>
                </a:lnTo>
                <a:lnTo>
                  <a:pt x="726" y="323"/>
                </a:lnTo>
                <a:lnTo>
                  <a:pt x="724" y="325"/>
                </a:lnTo>
                <a:lnTo>
                  <a:pt x="724" y="325"/>
                </a:lnTo>
                <a:lnTo>
                  <a:pt x="724" y="327"/>
                </a:lnTo>
                <a:lnTo>
                  <a:pt x="726" y="329"/>
                </a:lnTo>
                <a:lnTo>
                  <a:pt x="730" y="331"/>
                </a:lnTo>
                <a:close/>
                <a:moveTo>
                  <a:pt x="1311" y="729"/>
                </a:moveTo>
                <a:lnTo>
                  <a:pt x="1311" y="729"/>
                </a:lnTo>
                <a:lnTo>
                  <a:pt x="1311" y="727"/>
                </a:lnTo>
                <a:lnTo>
                  <a:pt x="1311" y="727"/>
                </a:lnTo>
                <a:lnTo>
                  <a:pt x="1313" y="729"/>
                </a:lnTo>
                <a:lnTo>
                  <a:pt x="1311" y="729"/>
                </a:lnTo>
                <a:close/>
                <a:moveTo>
                  <a:pt x="1309" y="731"/>
                </a:move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11" y="729"/>
                </a:lnTo>
                <a:lnTo>
                  <a:pt x="1309" y="731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3"/>
                </a:lnTo>
                <a:lnTo>
                  <a:pt x="690" y="813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690" y="815"/>
                </a:move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lnTo>
                  <a:pt x="690" y="815"/>
                </a:lnTo>
                <a:close/>
                <a:moveTo>
                  <a:pt x="292" y="620"/>
                </a:moveTo>
                <a:lnTo>
                  <a:pt x="292" y="620"/>
                </a:lnTo>
                <a:lnTo>
                  <a:pt x="292" y="620"/>
                </a:lnTo>
                <a:lnTo>
                  <a:pt x="292" y="620"/>
                </a:lnTo>
                <a:lnTo>
                  <a:pt x="298" y="618"/>
                </a:lnTo>
                <a:lnTo>
                  <a:pt x="304" y="618"/>
                </a:lnTo>
                <a:lnTo>
                  <a:pt x="304" y="618"/>
                </a:lnTo>
                <a:lnTo>
                  <a:pt x="298" y="618"/>
                </a:lnTo>
                <a:lnTo>
                  <a:pt x="292" y="620"/>
                </a:lnTo>
                <a:close/>
                <a:moveTo>
                  <a:pt x="290" y="620"/>
                </a:move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lnTo>
                  <a:pt x="290" y="620"/>
                </a:lnTo>
                <a:close/>
                <a:moveTo>
                  <a:pt x="286" y="602"/>
                </a:moveTo>
                <a:lnTo>
                  <a:pt x="286" y="602"/>
                </a:lnTo>
                <a:lnTo>
                  <a:pt x="286" y="604"/>
                </a:lnTo>
                <a:lnTo>
                  <a:pt x="286" y="604"/>
                </a:lnTo>
                <a:lnTo>
                  <a:pt x="286" y="602"/>
                </a:lnTo>
                <a:close/>
                <a:moveTo>
                  <a:pt x="288" y="608"/>
                </a:moveTo>
                <a:lnTo>
                  <a:pt x="288" y="608"/>
                </a:lnTo>
                <a:lnTo>
                  <a:pt x="290" y="612"/>
                </a:lnTo>
                <a:lnTo>
                  <a:pt x="290" y="612"/>
                </a:lnTo>
                <a:lnTo>
                  <a:pt x="288" y="608"/>
                </a:lnTo>
                <a:close/>
                <a:moveTo>
                  <a:pt x="168" y="694"/>
                </a:moveTo>
                <a:lnTo>
                  <a:pt x="168" y="694"/>
                </a:lnTo>
                <a:lnTo>
                  <a:pt x="172" y="696"/>
                </a:lnTo>
                <a:lnTo>
                  <a:pt x="172" y="696"/>
                </a:lnTo>
                <a:lnTo>
                  <a:pt x="168" y="694"/>
                </a:lnTo>
                <a:close/>
                <a:moveTo>
                  <a:pt x="102" y="714"/>
                </a:moveTo>
                <a:lnTo>
                  <a:pt x="102" y="714"/>
                </a:lnTo>
                <a:lnTo>
                  <a:pt x="102" y="714"/>
                </a:lnTo>
                <a:lnTo>
                  <a:pt x="104" y="716"/>
                </a:lnTo>
                <a:lnTo>
                  <a:pt x="104" y="716"/>
                </a:lnTo>
                <a:lnTo>
                  <a:pt x="102" y="714"/>
                </a:lnTo>
                <a:close/>
                <a:moveTo>
                  <a:pt x="290" y="614"/>
                </a:moveTo>
                <a:lnTo>
                  <a:pt x="290" y="614"/>
                </a:lnTo>
                <a:lnTo>
                  <a:pt x="290" y="618"/>
                </a:lnTo>
                <a:lnTo>
                  <a:pt x="290" y="618"/>
                </a:lnTo>
                <a:lnTo>
                  <a:pt x="290" y="614"/>
                </a:lnTo>
                <a:close/>
                <a:moveTo>
                  <a:pt x="1371" y="759"/>
                </a:move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lnTo>
                  <a:pt x="1371" y="759"/>
                </a:lnTo>
                <a:close/>
                <a:moveTo>
                  <a:pt x="1373" y="759"/>
                </a:move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lnTo>
                  <a:pt x="1373" y="759"/>
                </a:lnTo>
                <a:close/>
                <a:moveTo>
                  <a:pt x="1417" y="708"/>
                </a:moveTo>
                <a:lnTo>
                  <a:pt x="1417" y="708"/>
                </a:lnTo>
                <a:lnTo>
                  <a:pt x="1415" y="708"/>
                </a:lnTo>
                <a:lnTo>
                  <a:pt x="1415" y="708"/>
                </a:lnTo>
                <a:lnTo>
                  <a:pt x="1417" y="708"/>
                </a:lnTo>
                <a:close/>
                <a:moveTo>
                  <a:pt x="1375" y="759"/>
                </a:moveTo>
                <a:lnTo>
                  <a:pt x="1375" y="759"/>
                </a:lnTo>
                <a:lnTo>
                  <a:pt x="1375" y="757"/>
                </a:lnTo>
                <a:lnTo>
                  <a:pt x="1375" y="757"/>
                </a:lnTo>
                <a:lnTo>
                  <a:pt x="1375" y="759"/>
                </a:lnTo>
                <a:close/>
                <a:moveTo>
                  <a:pt x="1547" y="446"/>
                </a:moveTo>
                <a:lnTo>
                  <a:pt x="1547" y="446"/>
                </a:lnTo>
                <a:lnTo>
                  <a:pt x="1545" y="440"/>
                </a:lnTo>
                <a:lnTo>
                  <a:pt x="1541" y="440"/>
                </a:lnTo>
                <a:lnTo>
                  <a:pt x="1539" y="438"/>
                </a:lnTo>
                <a:lnTo>
                  <a:pt x="1533" y="435"/>
                </a:lnTo>
                <a:lnTo>
                  <a:pt x="1533" y="435"/>
                </a:lnTo>
                <a:lnTo>
                  <a:pt x="1533" y="431"/>
                </a:lnTo>
                <a:lnTo>
                  <a:pt x="1533" y="425"/>
                </a:lnTo>
                <a:lnTo>
                  <a:pt x="1535" y="421"/>
                </a:lnTo>
                <a:lnTo>
                  <a:pt x="1537" y="419"/>
                </a:lnTo>
                <a:lnTo>
                  <a:pt x="1537" y="419"/>
                </a:lnTo>
                <a:lnTo>
                  <a:pt x="1541" y="417"/>
                </a:lnTo>
                <a:lnTo>
                  <a:pt x="1543" y="417"/>
                </a:lnTo>
                <a:lnTo>
                  <a:pt x="1539" y="413"/>
                </a:lnTo>
                <a:lnTo>
                  <a:pt x="1529" y="409"/>
                </a:lnTo>
                <a:lnTo>
                  <a:pt x="1527" y="403"/>
                </a:lnTo>
                <a:lnTo>
                  <a:pt x="1523" y="397"/>
                </a:lnTo>
                <a:lnTo>
                  <a:pt x="1523" y="397"/>
                </a:lnTo>
                <a:lnTo>
                  <a:pt x="1523" y="389"/>
                </a:lnTo>
                <a:lnTo>
                  <a:pt x="1525" y="385"/>
                </a:lnTo>
                <a:lnTo>
                  <a:pt x="1525" y="385"/>
                </a:lnTo>
                <a:lnTo>
                  <a:pt x="1531" y="381"/>
                </a:lnTo>
                <a:lnTo>
                  <a:pt x="1531" y="377"/>
                </a:lnTo>
                <a:lnTo>
                  <a:pt x="1529" y="373"/>
                </a:lnTo>
                <a:lnTo>
                  <a:pt x="1525" y="371"/>
                </a:lnTo>
                <a:lnTo>
                  <a:pt x="1517" y="365"/>
                </a:lnTo>
                <a:lnTo>
                  <a:pt x="1513" y="363"/>
                </a:lnTo>
                <a:lnTo>
                  <a:pt x="1511" y="361"/>
                </a:lnTo>
                <a:lnTo>
                  <a:pt x="1511" y="361"/>
                </a:lnTo>
                <a:lnTo>
                  <a:pt x="1505" y="347"/>
                </a:lnTo>
                <a:lnTo>
                  <a:pt x="1505" y="347"/>
                </a:lnTo>
                <a:lnTo>
                  <a:pt x="1507" y="347"/>
                </a:lnTo>
                <a:lnTo>
                  <a:pt x="1511" y="349"/>
                </a:lnTo>
                <a:lnTo>
                  <a:pt x="1513" y="351"/>
                </a:lnTo>
                <a:lnTo>
                  <a:pt x="1515" y="349"/>
                </a:lnTo>
                <a:lnTo>
                  <a:pt x="1515" y="341"/>
                </a:lnTo>
                <a:lnTo>
                  <a:pt x="1515" y="341"/>
                </a:lnTo>
                <a:lnTo>
                  <a:pt x="1509" y="339"/>
                </a:lnTo>
                <a:lnTo>
                  <a:pt x="1501" y="339"/>
                </a:lnTo>
                <a:lnTo>
                  <a:pt x="1501" y="339"/>
                </a:lnTo>
                <a:lnTo>
                  <a:pt x="1495" y="337"/>
                </a:lnTo>
                <a:lnTo>
                  <a:pt x="1489" y="333"/>
                </a:lnTo>
                <a:lnTo>
                  <a:pt x="1489" y="333"/>
                </a:lnTo>
                <a:lnTo>
                  <a:pt x="1487" y="323"/>
                </a:lnTo>
                <a:lnTo>
                  <a:pt x="1487" y="323"/>
                </a:lnTo>
                <a:lnTo>
                  <a:pt x="1485" y="321"/>
                </a:lnTo>
                <a:lnTo>
                  <a:pt x="1483" y="323"/>
                </a:lnTo>
                <a:lnTo>
                  <a:pt x="1479" y="325"/>
                </a:lnTo>
                <a:lnTo>
                  <a:pt x="1479" y="325"/>
                </a:lnTo>
                <a:lnTo>
                  <a:pt x="1479" y="329"/>
                </a:lnTo>
                <a:lnTo>
                  <a:pt x="1479" y="331"/>
                </a:lnTo>
                <a:lnTo>
                  <a:pt x="1479" y="335"/>
                </a:lnTo>
                <a:lnTo>
                  <a:pt x="1477" y="335"/>
                </a:lnTo>
                <a:lnTo>
                  <a:pt x="1477" y="335"/>
                </a:lnTo>
                <a:lnTo>
                  <a:pt x="1471" y="329"/>
                </a:lnTo>
                <a:lnTo>
                  <a:pt x="1465" y="317"/>
                </a:lnTo>
                <a:lnTo>
                  <a:pt x="1459" y="305"/>
                </a:lnTo>
                <a:lnTo>
                  <a:pt x="1451" y="293"/>
                </a:lnTo>
                <a:lnTo>
                  <a:pt x="1451" y="293"/>
                </a:lnTo>
                <a:lnTo>
                  <a:pt x="1449" y="289"/>
                </a:lnTo>
                <a:lnTo>
                  <a:pt x="1451" y="287"/>
                </a:lnTo>
                <a:lnTo>
                  <a:pt x="1453" y="285"/>
                </a:lnTo>
                <a:lnTo>
                  <a:pt x="1459" y="283"/>
                </a:lnTo>
                <a:lnTo>
                  <a:pt x="1459" y="283"/>
                </a:lnTo>
                <a:lnTo>
                  <a:pt x="1459" y="279"/>
                </a:lnTo>
                <a:lnTo>
                  <a:pt x="1455" y="275"/>
                </a:lnTo>
                <a:lnTo>
                  <a:pt x="1455" y="263"/>
                </a:lnTo>
                <a:lnTo>
                  <a:pt x="1455" y="263"/>
                </a:lnTo>
                <a:lnTo>
                  <a:pt x="1457" y="263"/>
                </a:lnTo>
                <a:lnTo>
                  <a:pt x="1459" y="263"/>
                </a:lnTo>
                <a:lnTo>
                  <a:pt x="1461" y="265"/>
                </a:lnTo>
                <a:lnTo>
                  <a:pt x="1463" y="269"/>
                </a:lnTo>
                <a:lnTo>
                  <a:pt x="1467" y="271"/>
                </a:lnTo>
                <a:lnTo>
                  <a:pt x="1467" y="271"/>
                </a:lnTo>
                <a:lnTo>
                  <a:pt x="1467" y="271"/>
                </a:lnTo>
                <a:lnTo>
                  <a:pt x="1469" y="269"/>
                </a:lnTo>
                <a:lnTo>
                  <a:pt x="1465" y="263"/>
                </a:lnTo>
                <a:lnTo>
                  <a:pt x="1463" y="259"/>
                </a:lnTo>
                <a:lnTo>
                  <a:pt x="1461" y="253"/>
                </a:lnTo>
                <a:lnTo>
                  <a:pt x="1461" y="253"/>
                </a:lnTo>
                <a:lnTo>
                  <a:pt x="1463" y="243"/>
                </a:lnTo>
                <a:lnTo>
                  <a:pt x="1467" y="237"/>
                </a:lnTo>
                <a:lnTo>
                  <a:pt x="1471" y="235"/>
                </a:lnTo>
                <a:lnTo>
                  <a:pt x="1475" y="233"/>
                </a:lnTo>
                <a:lnTo>
                  <a:pt x="1483" y="233"/>
                </a:lnTo>
                <a:lnTo>
                  <a:pt x="1485" y="233"/>
                </a:lnTo>
                <a:lnTo>
                  <a:pt x="1487" y="231"/>
                </a:lnTo>
                <a:lnTo>
                  <a:pt x="1487" y="231"/>
                </a:lnTo>
                <a:lnTo>
                  <a:pt x="1483" y="223"/>
                </a:lnTo>
                <a:lnTo>
                  <a:pt x="1477" y="21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71"/>
                </a:lnTo>
                <a:lnTo>
                  <a:pt x="1461" y="173"/>
                </a:lnTo>
                <a:lnTo>
                  <a:pt x="1461" y="173"/>
                </a:lnTo>
                <a:lnTo>
                  <a:pt x="1465" y="171"/>
                </a:lnTo>
                <a:lnTo>
                  <a:pt x="1469" y="171"/>
                </a:lnTo>
                <a:lnTo>
                  <a:pt x="1469" y="171"/>
                </a:lnTo>
                <a:lnTo>
                  <a:pt x="1465" y="144"/>
                </a:lnTo>
                <a:lnTo>
                  <a:pt x="1465" y="144"/>
                </a:lnTo>
                <a:lnTo>
                  <a:pt x="1467" y="140"/>
                </a:lnTo>
                <a:lnTo>
                  <a:pt x="1471" y="136"/>
                </a:lnTo>
                <a:lnTo>
                  <a:pt x="1477" y="132"/>
                </a:lnTo>
                <a:lnTo>
                  <a:pt x="1479" y="126"/>
                </a:lnTo>
                <a:lnTo>
                  <a:pt x="1479" y="126"/>
                </a:lnTo>
                <a:lnTo>
                  <a:pt x="1479" y="122"/>
                </a:lnTo>
                <a:lnTo>
                  <a:pt x="1475" y="120"/>
                </a:lnTo>
                <a:lnTo>
                  <a:pt x="1471" y="116"/>
                </a:lnTo>
                <a:lnTo>
                  <a:pt x="1465" y="116"/>
                </a:lnTo>
                <a:lnTo>
                  <a:pt x="1465" y="116"/>
                </a:lnTo>
                <a:lnTo>
                  <a:pt x="1453" y="116"/>
                </a:lnTo>
                <a:lnTo>
                  <a:pt x="1443" y="116"/>
                </a:lnTo>
                <a:lnTo>
                  <a:pt x="1439" y="116"/>
                </a:lnTo>
                <a:lnTo>
                  <a:pt x="1435" y="118"/>
                </a:lnTo>
                <a:lnTo>
                  <a:pt x="1431" y="120"/>
                </a:lnTo>
                <a:lnTo>
                  <a:pt x="1427" y="126"/>
                </a:lnTo>
                <a:lnTo>
                  <a:pt x="1427" y="126"/>
                </a:lnTo>
                <a:lnTo>
                  <a:pt x="1423" y="130"/>
                </a:lnTo>
                <a:lnTo>
                  <a:pt x="1419" y="128"/>
                </a:lnTo>
                <a:lnTo>
                  <a:pt x="1417" y="124"/>
                </a:lnTo>
                <a:lnTo>
                  <a:pt x="1419" y="122"/>
                </a:lnTo>
                <a:lnTo>
                  <a:pt x="1419" y="122"/>
                </a:lnTo>
                <a:lnTo>
                  <a:pt x="1427" y="116"/>
                </a:lnTo>
                <a:lnTo>
                  <a:pt x="1431" y="112"/>
                </a:lnTo>
                <a:lnTo>
                  <a:pt x="1431" y="106"/>
                </a:lnTo>
                <a:lnTo>
                  <a:pt x="1431" y="106"/>
                </a:lnTo>
                <a:lnTo>
                  <a:pt x="1431" y="98"/>
                </a:lnTo>
                <a:lnTo>
                  <a:pt x="1427" y="92"/>
                </a:lnTo>
                <a:lnTo>
                  <a:pt x="1425" y="88"/>
                </a:lnTo>
                <a:lnTo>
                  <a:pt x="1421" y="86"/>
                </a:lnTo>
                <a:lnTo>
                  <a:pt x="1411" y="84"/>
                </a:lnTo>
                <a:lnTo>
                  <a:pt x="1409" y="84"/>
                </a:lnTo>
                <a:lnTo>
                  <a:pt x="1405" y="80"/>
                </a:lnTo>
                <a:lnTo>
                  <a:pt x="1405" y="80"/>
                </a:lnTo>
                <a:lnTo>
                  <a:pt x="1407" y="76"/>
                </a:lnTo>
                <a:lnTo>
                  <a:pt x="1409" y="76"/>
                </a:lnTo>
                <a:lnTo>
                  <a:pt x="1417" y="76"/>
                </a:lnTo>
                <a:lnTo>
                  <a:pt x="1421" y="76"/>
                </a:lnTo>
                <a:lnTo>
                  <a:pt x="1425" y="74"/>
                </a:lnTo>
                <a:lnTo>
                  <a:pt x="1427" y="72"/>
                </a:lnTo>
                <a:lnTo>
                  <a:pt x="1427" y="66"/>
                </a:lnTo>
                <a:lnTo>
                  <a:pt x="1427" y="66"/>
                </a:lnTo>
                <a:lnTo>
                  <a:pt x="1427" y="60"/>
                </a:lnTo>
                <a:lnTo>
                  <a:pt x="1429" y="58"/>
                </a:lnTo>
                <a:lnTo>
                  <a:pt x="1433" y="56"/>
                </a:lnTo>
                <a:lnTo>
                  <a:pt x="1435" y="58"/>
                </a:lnTo>
                <a:lnTo>
                  <a:pt x="1435" y="58"/>
                </a:lnTo>
                <a:lnTo>
                  <a:pt x="1441" y="58"/>
                </a:lnTo>
                <a:lnTo>
                  <a:pt x="1443" y="58"/>
                </a:lnTo>
                <a:lnTo>
                  <a:pt x="1447" y="54"/>
                </a:lnTo>
                <a:lnTo>
                  <a:pt x="1449" y="50"/>
                </a:lnTo>
                <a:lnTo>
                  <a:pt x="1451" y="48"/>
                </a:lnTo>
                <a:lnTo>
                  <a:pt x="1453" y="48"/>
                </a:lnTo>
                <a:lnTo>
                  <a:pt x="1453" y="48"/>
                </a:lnTo>
                <a:lnTo>
                  <a:pt x="1459" y="46"/>
                </a:lnTo>
                <a:lnTo>
                  <a:pt x="1463" y="40"/>
                </a:lnTo>
                <a:lnTo>
                  <a:pt x="1465" y="34"/>
                </a:lnTo>
                <a:lnTo>
                  <a:pt x="1465" y="30"/>
                </a:lnTo>
                <a:lnTo>
                  <a:pt x="1465" y="30"/>
                </a:lnTo>
                <a:lnTo>
                  <a:pt x="1459" y="32"/>
                </a:lnTo>
                <a:lnTo>
                  <a:pt x="1455" y="32"/>
                </a:lnTo>
                <a:lnTo>
                  <a:pt x="1451" y="28"/>
                </a:lnTo>
                <a:lnTo>
                  <a:pt x="1447" y="24"/>
                </a:lnTo>
                <a:lnTo>
                  <a:pt x="1443" y="24"/>
                </a:lnTo>
                <a:lnTo>
                  <a:pt x="1439" y="26"/>
                </a:lnTo>
                <a:lnTo>
                  <a:pt x="1439" y="26"/>
                </a:lnTo>
                <a:lnTo>
                  <a:pt x="1437" y="26"/>
                </a:lnTo>
                <a:lnTo>
                  <a:pt x="1437" y="26"/>
                </a:lnTo>
                <a:lnTo>
                  <a:pt x="1439" y="18"/>
                </a:lnTo>
                <a:lnTo>
                  <a:pt x="1441" y="14"/>
                </a:lnTo>
                <a:lnTo>
                  <a:pt x="1441" y="10"/>
                </a:lnTo>
                <a:lnTo>
                  <a:pt x="1439" y="4"/>
                </a:lnTo>
                <a:lnTo>
                  <a:pt x="1433" y="0"/>
                </a:lnTo>
                <a:lnTo>
                  <a:pt x="1433" y="0"/>
                </a:lnTo>
                <a:lnTo>
                  <a:pt x="1423" y="4"/>
                </a:lnTo>
                <a:lnTo>
                  <a:pt x="1415" y="10"/>
                </a:lnTo>
                <a:lnTo>
                  <a:pt x="1407" y="16"/>
                </a:lnTo>
                <a:lnTo>
                  <a:pt x="1405" y="22"/>
                </a:lnTo>
                <a:lnTo>
                  <a:pt x="1405" y="28"/>
                </a:lnTo>
                <a:lnTo>
                  <a:pt x="1405" y="28"/>
                </a:lnTo>
                <a:lnTo>
                  <a:pt x="1409" y="28"/>
                </a:lnTo>
                <a:lnTo>
                  <a:pt x="1415" y="30"/>
                </a:lnTo>
                <a:lnTo>
                  <a:pt x="1419" y="32"/>
                </a:lnTo>
                <a:lnTo>
                  <a:pt x="1419" y="32"/>
                </a:lnTo>
                <a:lnTo>
                  <a:pt x="1417" y="38"/>
                </a:lnTo>
                <a:lnTo>
                  <a:pt x="1415" y="40"/>
                </a:lnTo>
                <a:lnTo>
                  <a:pt x="1411" y="40"/>
                </a:lnTo>
                <a:lnTo>
                  <a:pt x="1411" y="40"/>
                </a:lnTo>
                <a:lnTo>
                  <a:pt x="1407" y="38"/>
                </a:lnTo>
                <a:lnTo>
                  <a:pt x="1403" y="36"/>
                </a:lnTo>
                <a:lnTo>
                  <a:pt x="1397" y="34"/>
                </a:lnTo>
                <a:lnTo>
                  <a:pt x="1387" y="36"/>
                </a:lnTo>
                <a:lnTo>
                  <a:pt x="1387" y="36"/>
                </a:lnTo>
                <a:lnTo>
                  <a:pt x="1371" y="48"/>
                </a:lnTo>
                <a:lnTo>
                  <a:pt x="1355" y="56"/>
                </a:lnTo>
                <a:lnTo>
                  <a:pt x="1339" y="66"/>
                </a:lnTo>
                <a:lnTo>
                  <a:pt x="1331" y="72"/>
                </a:lnTo>
                <a:lnTo>
                  <a:pt x="1325" y="80"/>
                </a:lnTo>
                <a:lnTo>
                  <a:pt x="1325" y="80"/>
                </a:lnTo>
                <a:lnTo>
                  <a:pt x="1319" y="90"/>
                </a:lnTo>
                <a:lnTo>
                  <a:pt x="1311" y="102"/>
                </a:lnTo>
                <a:lnTo>
                  <a:pt x="1311" y="102"/>
                </a:lnTo>
                <a:lnTo>
                  <a:pt x="1301" y="116"/>
                </a:lnTo>
                <a:lnTo>
                  <a:pt x="1297" y="120"/>
                </a:lnTo>
                <a:lnTo>
                  <a:pt x="1297" y="122"/>
                </a:lnTo>
                <a:lnTo>
                  <a:pt x="1297" y="122"/>
                </a:lnTo>
                <a:lnTo>
                  <a:pt x="1303" y="126"/>
                </a:lnTo>
                <a:lnTo>
                  <a:pt x="1305" y="128"/>
                </a:lnTo>
                <a:lnTo>
                  <a:pt x="1313" y="128"/>
                </a:lnTo>
                <a:lnTo>
                  <a:pt x="1313" y="128"/>
                </a:lnTo>
                <a:lnTo>
                  <a:pt x="1317" y="128"/>
                </a:lnTo>
                <a:lnTo>
                  <a:pt x="1319" y="132"/>
                </a:lnTo>
                <a:lnTo>
                  <a:pt x="1321" y="136"/>
                </a:lnTo>
                <a:lnTo>
                  <a:pt x="1321" y="136"/>
                </a:lnTo>
                <a:lnTo>
                  <a:pt x="1319" y="140"/>
                </a:lnTo>
                <a:lnTo>
                  <a:pt x="1319" y="142"/>
                </a:lnTo>
                <a:lnTo>
                  <a:pt x="1315" y="142"/>
                </a:lnTo>
                <a:lnTo>
                  <a:pt x="1309" y="140"/>
                </a:lnTo>
                <a:lnTo>
                  <a:pt x="1309" y="140"/>
                </a:lnTo>
                <a:lnTo>
                  <a:pt x="1307" y="144"/>
                </a:lnTo>
                <a:lnTo>
                  <a:pt x="1303" y="144"/>
                </a:lnTo>
                <a:lnTo>
                  <a:pt x="1299" y="144"/>
                </a:lnTo>
                <a:lnTo>
                  <a:pt x="1295" y="140"/>
                </a:lnTo>
                <a:lnTo>
                  <a:pt x="1295" y="140"/>
                </a:lnTo>
                <a:lnTo>
                  <a:pt x="1293" y="140"/>
                </a:lnTo>
                <a:lnTo>
                  <a:pt x="1293" y="142"/>
                </a:lnTo>
                <a:lnTo>
                  <a:pt x="1291" y="145"/>
                </a:lnTo>
                <a:lnTo>
                  <a:pt x="1291" y="151"/>
                </a:lnTo>
                <a:lnTo>
                  <a:pt x="1291" y="157"/>
                </a:lnTo>
                <a:lnTo>
                  <a:pt x="1291" y="157"/>
                </a:lnTo>
                <a:lnTo>
                  <a:pt x="1287" y="161"/>
                </a:lnTo>
                <a:lnTo>
                  <a:pt x="1281" y="167"/>
                </a:lnTo>
                <a:lnTo>
                  <a:pt x="1275" y="171"/>
                </a:lnTo>
                <a:lnTo>
                  <a:pt x="1273" y="175"/>
                </a:lnTo>
                <a:lnTo>
                  <a:pt x="1273" y="179"/>
                </a:lnTo>
                <a:lnTo>
                  <a:pt x="1273" y="179"/>
                </a:lnTo>
                <a:lnTo>
                  <a:pt x="1273" y="181"/>
                </a:lnTo>
                <a:lnTo>
                  <a:pt x="1273" y="181"/>
                </a:lnTo>
                <a:lnTo>
                  <a:pt x="1277" y="191"/>
                </a:lnTo>
                <a:lnTo>
                  <a:pt x="1281" y="197"/>
                </a:lnTo>
                <a:lnTo>
                  <a:pt x="1281" y="197"/>
                </a:lnTo>
                <a:lnTo>
                  <a:pt x="1283" y="201"/>
                </a:lnTo>
                <a:lnTo>
                  <a:pt x="1283" y="203"/>
                </a:lnTo>
                <a:lnTo>
                  <a:pt x="1275" y="197"/>
                </a:lnTo>
                <a:lnTo>
                  <a:pt x="1267" y="191"/>
                </a:lnTo>
                <a:lnTo>
                  <a:pt x="1263" y="191"/>
                </a:lnTo>
                <a:lnTo>
                  <a:pt x="1259" y="193"/>
                </a:lnTo>
                <a:lnTo>
                  <a:pt x="1259" y="193"/>
                </a:lnTo>
                <a:lnTo>
                  <a:pt x="1255" y="195"/>
                </a:lnTo>
                <a:lnTo>
                  <a:pt x="1255" y="191"/>
                </a:lnTo>
                <a:lnTo>
                  <a:pt x="1251" y="187"/>
                </a:lnTo>
                <a:lnTo>
                  <a:pt x="1241" y="183"/>
                </a:lnTo>
                <a:lnTo>
                  <a:pt x="1241" y="183"/>
                </a:lnTo>
                <a:lnTo>
                  <a:pt x="1235" y="183"/>
                </a:lnTo>
                <a:lnTo>
                  <a:pt x="1231" y="183"/>
                </a:lnTo>
                <a:lnTo>
                  <a:pt x="1221" y="189"/>
                </a:lnTo>
                <a:lnTo>
                  <a:pt x="1217" y="197"/>
                </a:lnTo>
                <a:lnTo>
                  <a:pt x="1213" y="205"/>
                </a:lnTo>
                <a:lnTo>
                  <a:pt x="1213" y="205"/>
                </a:lnTo>
                <a:lnTo>
                  <a:pt x="1213" y="209"/>
                </a:lnTo>
                <a:lnTo>
                  <a:pt x="1209" y="217"/>
                </a:lnTo>
                <a:lnTo>
                  <a:pt x="1207" y="221"/>
                </a:lnTo>
                <a:lnTo>
                  <a:pt x="1203" y="221"/>
                </a:lnTo>
                <a:lnTo>
                  <a:pt x="1199" y="221"/>
                </a:lnTo>
                <a:lnTo>
                  <a:pt x="1193" y="219"/>
                </a:lnTo>
                <a:lnTo>
                  <a:pt x="1193" y="219"/>
                </a:lnTo>
                <a:lnTo>
                  <a:pt x="1185" y="221"/>
                </a:lnTo>
                <a:lnTo>
                  <a:pt x="1179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5"/>
                </a:lnTo>
                <a:lnTo>
                  <a:pt x="1175" y="221"/>
                </a:lnTo>
                <a:lnTo>
                  <a:pt x="1177" y="217"/>
                </a:lnTo>
                <a:lnTo>
                  <a:pt x="1175" y="215"/>
                </a:lnTo>
                <a:lnTo>
                  <a:pt x="1173" y="215"/>
                </a:lnTo>
                <a:lnTo>
                  <a:pt x="1163" y="217"/>
                </a:lnTo>
                <a:lnTo>
                  <a:pt x="1163" y="217"/>
                </a:lnTo>
                <a:lnTo>
                  <a:pt x="1159" y="219"/>
                </a:lnTo>
                <a:lnTo>
                  <a:pt x="1157" y="223"/>
                </a:lnTo>
                <a:lnTo>
                  <a:pt x="1155" y="231"/>
                </a:lnTo>
                <a:lnTo>
                  <a:pt x="1157" y="239"/>
                </a:lnTo>
                <a:lnTo>
                  <a:pt x="1157" y="243"/>
                </a:lnTo>
                <a:lnTo>
                  <a:pt x="1155" y="243"/>
                </a:lnTo>
                <a:lnTo>
                  <a:pt x="1155" y="243"/>
                </a:lnTo>
                <a:lnTo>
                  <a:pt x="1153" y="237"/>
                </a:lnTo>
                <a:lnTo>
                  <a:pt x="1153" y="233"/>
                </a:lnTo>
                <a:lnTo>
                  <a:pt x="1153" y="231"/>
                </a:lnTo>
                <a:lnTo>
                  <a:pt x="1151" y="231"/>
                </a:lnTo>
                <a:lnTo>
                  <a:pt x="1151" y="231"/>
                </a:lnTo>
                <a:lnTo>
                  <a:pt x="1143" y="237"/>
                </a:lnTo>
                <a:lnTo>
                  <a:pt x="1143" y="237"/>
                </a:lnTo>
                <a:lnTo>
                  <a:pt x="1143" y="235"/>
                </a:lnTo>
                <a:lnTo>
                  <a:pt x="1145" y="233"/>
                </a:lnTo>
                <a:lnTo>
                  <a:pt x="1149" y="229"/>
                </a:lnTo>
                <a:lnTo>
                  <a:pt x="1149" y="227"/>
                </a:lnTo>
                <a:lnTo>
                  <a:pt x="1149" y="227"/>
                </a:lnTo>
                <a:lnTo>
                  <a:pt x="1141" y="229"/>
                </a:lnTo>
                <a:lnTo>
                  <a:pt x="1133" y="235"/>
                </a:lnTo>
                <a:lnTo>
                  <a:pt x="1123" y="239"/>
                </a:lnTo>
                <a:lnTo>
                  <a:pt x="1119" y="241"/>
                </a:lnTo>
                <a:lnTo>
                  <a:pt x="1115" y="239"/>
                </a:lnTo>
                <a:lnTo>
                  <a:pt x="1115" y="239"/>
                </a:lnTo>
                <a:lnTo>
                  <a:pt x="1119" y="245"/>
                </a:lnTo>
                <a:lnTo>
                  <a:pt x="1119" y="247"/>
                </a:lnTo>
                <a:lnTo>
                  <a:pt x="1117" y="249"/>
                </a:lnTo>
                <a:lnTo>
                  <a:pt x="1115" y="253"/>
                </a:lnTo>
                <a:lnTo>
                  <a:pt x="1111" y="261"/>
                </a:lnTo>
                <a:lnTo>
                  <a:pt x="1111" y="261"/>
                </a:lnTo>
                <a:lnTo>
                  <a:pt x="1115" y="261"/>
                </a:lnTo>
                <a:lnTo>
                  <a:pt x="1117" y="259"/>
                </a:lnTo>
                <a:lnTo>
                  <a:pt x="1119" y="257"/>
                </a:lnTo>
                <a:lnTo>
                  <a:pt x="1119" y="257"/>
                </a:lnTo>
                <a:lnTo>
                  <a:pt x="1121" y="259"/>
                </a:lnTo>
                <a:lnTo>
                  <a:pt x="1123" y="267"/>
                </a:lnTo>
                <a:lnTo>
                  <a:pt x="1123" y="267"/>
                </a:lnTo>
                <a:lnTo>
                  <a:pt x="1129" y="271"/>
                </a:lnTo>
                <a:lnTo>
                  <a:pt x="1129" y="273"/>
                </a:lnTo>
                <a:lnTo>
                  <a:pt x="1129" y="275"/>
                </a:lnTo>
                <a:lnTo>
                  <a:pt x="1125" y="275"/>
                </a:lnTo>
                <a:lnTo>
                  <a:pt x="1117" y="273"/>
                </a:lnTo>
                <a:lnTo>
                  <a:pt x="1117" y="273"/>
                </a:lnTo>
                <a:lnTo>
                  <a:pt x="1117" y="277"/>
                </a:lnTo>
                <a:lnTo>
                  <a:pt x="1117" y="279"/>
                </a:lnTo>
                <a:lnTo>
                  <a:pt x="1119" y="283"/>
                </a:lnTo>
                <a:lnTo>
                  <a:pt x="1119" y="287"/>
                </a:lnTo>
                <a:lnTo>
                  <a:pt x="1113" y="285"/>
                </a:lnTo>
                <a:lnTo>
                  <a:pt x="1113" y="285"/>
                </a:lnTo>
                <a:lnTo>
                  <a:pt x="1105" y="285"/>
                </a:lnTo>
                <a:lnTo>
                  <a:pt x="1103" y="285"/>
                </a:lnTo>
                <a:lnTo>
                  <a:pt x="1095" y="295"/>
                </a:lnTo>
                <a:lnTo>
                  <a:pt x="1095" y="295"/>
                </a:lnTo>
                <a:lnTo>
                  <a:pt x="1091" y="297"/>
                </a:lnTo>
                <a:lnTo>
                  <a:pt x="1089" y="297"/>
                </a:lnTo>
                <a:lnTo>
                  <a:pt x="1085" y="295"/>
                </a:lnTo>
                <a:lnTo>
                  <a:pt x="1083" y="293"/>
                </a:lnTo>
                <a:lnTo>
                  <a:pt x="1081" y="295"/>
                </a:lnTo>
                <a:lnTo>
                  <a:pt x="1081" y="295"/>
                </a:lnTo>
                <a:lnTo>
                  <a:pt x="1083" y="303"/>
                </a:lnTo>
                <a:lnTo>
                  <a:pt x="1085" y="311"/>
                </a:lnTo>
                <a:lnTo>
                  <a:pt x="1085" y="315"/>
                </a:lnTo>
                <a:lnTo>
                  <a:pt x="1083" y="317"/>
                </a:lnTo>
                <a:lnTo>
                  <a:pt x="1081" y="319"/>
                </a:lnTo>
                <a:lnTo>
                  <a:pt x="1077" y="319"/>
                </a:lnTo>
                <a:lnTo>
                  <a:pt x="1077" y="319"/>
                </a:lnTo>
                <a:lnTo>
                  <a:pt x="1069" y="315"/>
                </a:lnTo>
                <a:lnTo>
                  <a:pt x="1065" y="311"/>
                </a:lnTo>
                <a:lnTo>
                  <a:pt x="1061" y="305"/>
                </a:lnTo>
                <a:lnTo>
                  <a:pt x="1061" y="297"/>
                </a:lnTo>
                <a:lnTo>
                  <a:pt x="1061" y="297"/>
                </a:lnTo>
                <a:lnTo>
                  <a:pt x="1059" y="295"/>
                </a:lnTo>
                <a:lnTo>
                  <a:pt x="1055" y="293"/>
                </a:lnTo>
                <a:lnTo>
                  <a:pt x="1053" y="291"/>
                </a:lnTo>
                <a:lnTo>
                  <a:pt x="1051" y="289"/>
                </a:lnTo>
                <a:lnTo>
                  <a:pt x="1051" y="289"/>
                </a:lnTo>
                <a:lnTo>
                  <a:pt x="1049" y="285"/>
                </a:lnTo>
                <a:lnTo>
                  <a:pt x="1049" y="281"/>
                </a:lnTo>
                <a:lnTo>
                  <a:pt x="1043" y="277"/>
                </a:lnTo>
                <a:lnTo>
                  <a:pt x="1033" y="277"/>
                </a:lnTo>
                <a:lnTo>
                  <a:pt x="1033" y="277"/>
                </a:lnTo>
                <a:lnTo>
                  <a:pt x="1031" y="281"/>
                </a:lnTo>
                <a:lnTo>
                  <a:pt x="1029" y="281"/>
                </a:lnTo>
                <a:lnTo>
                  <a:pt x="1021" y="281"/>
                </a:lnTo>
                <a:lnTo>
                  <a:pt x="1015" y="281"/>
                </a:lnTo>
                <a:lnTo>
                  <a:pt x="1011" y="281"/>
                </a:lnTo>
                <a:lnTo>
                  <a:pt x="1009" y="283"/>
                </a:lnTo>
                <a:lnTo>
                  <a:pt x="1009" y="283"/>
                </a:lnTo>
                <a:lnTo>
                  <a:pt x="1007" y="285"/>
                </a:lnTo>
                <a:lnTo>
                  <a:pt x="1009" y="289"/>
                </a:lnTo>
                <a:lnTo>
                  <a:pt x="1013" y="297"/>
                </a:lnTo>
                <a:lnTo>
                  <a:pt x="1013" y="297"/>
                </a:lnTo>
                <a:lnTo>
                  <a:pt x="1013" y="299"/>
                </a:lnTo>
                <a:lnTo>
                  <a:pt x="1013" y="301"/>
                </a:lnTo>
                <a:lnTo>
                  <a:pt x="1007" y="305"/>
                </a:lnTo>
                <a:lnTo>
                  <a:pt x="993" y="307"/>
                </a:lnTo>
                <a:lnTo>
                  <a:pt x="993" y="307"/>
                </a:lnTo>
                <a:lnTo>
                  <a:pt x="987" y="309"/>
                </a:lnTo>
                <a:lnTo>
                  <a:pt x="985" y="307"/>
                </a:lnTo>
                <a:lnTo>
                  <a:pt x="983" y="307"/>
                </a:lnTo>
                <a:lnTo>
                  <a:pt x="981" y="303"/>
                </a:lnTo>
                <a:lnTo>
                  <a:pt x="981" y="299"/>
                </a:lnTo>
                <a:lnTo>
                  <a:pt x="981" y="299"/>
                </a:lnTo>
                <a:lnTo>
                  <a:pt x="979" y="299"/>
                </a:lnTo>
                <a:lnTo>
                  <a:pt x="961" y="301"/>
                </a:lnTo>
                <a:lnTo>
                  <a:pt x="961" y="301"/>
                </a:lnTo>
                <a:lnTo>
                  <a:pt x="955" y="305"/>
                </a:lnTo>
                <a:lnTo>
                  <a:pt x="951" y="307"/>
                </a:lnTo>
                <a:lnTo>
                  <a:pt x="949" y="305"/>
                </a:lnTo>
                <a:lnTo>
                  <a:pt x="949" y="305"/>
                </a:lnTo>
                <a:lnTo>
                  <a:pt x="947" y="303"/>
                </a:lnTo>
                <a:lnTo>
                  <a:pt x="945" y="303"/>
                </a:lnTo>
                <a:lnTo>
                  <a:pt x="941" y="305"/>
                </a:lnTo>
                <a:lnTo>
                  <a:pt x="935" y="305"/>
                </a:lnTo>
                <a:lnTo>
                  <a:pt x="933" y="305"/>
                </a:lnTo>
                <a:lnTo>
                  <a:pt x="933" y="305"/>
                </a:lnTo>
                <a:lnTo>
                  <a:pt x="929" y="303"/>
                </a:lnTo>
                <a:lnTo>
                  <a:pt x="929" y="303"/>
                </a:lnTo>
                <a:lnTo>
                  <a:pt x="925" y="305"/>
                </a:lnTo>
                <a:lnTo>
                  <a:pt x="923" y="305"/>
                </a:lnTo>
                <a:lnTo>
                  <a:pt x="923" y="307"/>
                </a:lnTo>
                <a:lnTo>
                  <a:pt x="925" y="309"/>
                </a:lnTo>
                <a:lnTo>
                  <a:pt x="927" y="313"/>
                </a:lnTo>
                <a:lnTo>
                  <a:pt x="929" y="315"/>
                </a:lnTo>
                <a:lnTo>
                  <a:pt x="927" y="315"/>
                </a:lnTo>
                <a:lnTo>
                  <a:pt x="927" y="315"/>
                </a:lnTo>
                <a:lnTo>
                  <a:pt x="921" y="321"/>
                </a:lnTo>
                <a:lnTo>
                  <a:pt x="915" y="325"/>
                </a:lnTo>
                <a:lnTo>
                  <a:pt x="909" y="329"/>
                </a:lnTo>
                <a:lnTo>
                  <a:pt x="903" y="333"/>
                </a:lnTo>
                <a:lnTo>
                  <a:pt x="903" y="333"/>
                </a:lnTo>
                <a:lnTo>
                  <a:pt x="905" y="327"/>
                </a:lnTo>
                <a:lnTo>
                  <a:pt x="909" y="321"/>
                </a:lnTo>
                <a:lnTo>
                  <a:pt x="921" y="305"/>
                </a:lnTo>
                <a:lnTo>
                  <a:pt x="933" y="287"/>
                </a:lnTo>
                <a:lnTo>
                  <a:pt x="937" y="277"/>
                </a:lnTo>
                <a:lnTo>
                  <a:pt x="939" y="269"/>
                </a:lnTo>
                <a:lnTo>
                  <a:pt x="939" y="269"/>
                </a:lnTo>
                <a:lnTo>
                  <a:pt x="937" y="259"/>
                </a:lnTo>
                <a:lnTo>
                  <a:pt x="931" y="251"/>
                </a:lnTo>
                <a:lnTo>
                  <a:pt x="925" y="243"/>
                </a:lnTo>
                <a:lnTo>
                  <a:pt x="917" y="239"/>
                </a:lnTo>
                <a:lnTo>
                  <a:pt x="917" y="239"/>
                </a:lnTo>
                <a:lnTo>
                  <a:pt x="911" y="239"/>
                </a:lnTo>
                <a:lnTo>
                  <a:pt x="905" y="241"/>
                </a:lnTo>
                <a:lnTo>
                  <a:pt x="905" y="241"/>
                </a:lnTo>
                <a:lnTo>
                  <a:pt x="903" y="245"/>
                </a:lnTo>
                <a:lnTo>
                  <a:pt x="901" y="247"/>
                </a:lnTo>
                <a:lnTo>
                  <a:pt x="895" y="247"/>
                </a:lnTo>
                <a:lnTo>
                  <a:pt x="895" y="247"/>
                </a:lnTo>
                <a:lnTo>
                  <a:pt x="895" y="245"/>
                </a:lnTo>
                <a:lnTo>
                  <a:pt x="899" y="241"/>
                </a:lnTo>
                <a:lnTo>
                  <a:pt x="899" y="237"/>
                </a:lnTo>
                <a:lnTo>
                  <a:pt x="897" y="235"/>
                </a:lnTo>
                <a:lnTo>
                  <a:pt x="891" y="235"/>
                </a:lnTo>
                <a:lnTo>
                  <a:pt x="883" y="235"/>
                </a:lnTo>
                <a:lnTo>
                  <a:pt x="883" y="235"/>
                </a:lnTo>
                <a:lnTo>
                  <a:pt x="883" y="233"/>
                </a:lnTo>
                <a:lnTo>
                  <a:pt x="883" y="233"/>
                </a:lnTo>
                <a:lnTo>
                  <a:pt x="887" y="231"/>
                </a:lnTo>
                <a:lnTo>
                  <a:pt x="889" y="229"/>
                </a:lnTo>
                <a:lnTo>
                  <a:pt x="889" y="227"/>
                </a:lnTo>
                <a:lnTo>
                  <a:pt x="887" y="223"/>
                </a:lnTo>
                <a:lnTo>
                  <a:pt x="887" y="223"/>
                </a:lnTo>
                <a:lnTo>
                  <a:pt x="879" y="221"/>
                </a:lnTo>
                <a:lnTo>
                  <a:pt x="877" y="221"/>
                </a:lnTo>
                <a:lnTo>
                  <a:pt x="875" y="223"/>
                </a:lnTo>
                <a:lnTo>
                  <a:pt x="875" y="223"/>
                </a:lnTo>
                <a:lnTo>
                  <a:pt x="871" y="231"/>
                </a:lnTo>
                <a:lnTo>
                  <a:pt x="865" y="239"/>
                </a:lnTo>
                <a:lnTo>
                  <a:pt x="865" y="239"/>
                </a:lnTo>
                <a:lnTo>
                  <a:pt x="865" y="241"/>
                </a:lnTo>
                <a:lnTo>
                  <a:pt x="865" y="247"/>
                </a:lnTo>
                <a:lnTo>
                  <a:pt x="865" y="251"/>
                </a:lnTo>
                <a:lnTo>
                  <a:pt x="863" y="253"/>
                </a:lnTo>
                <a:lnTo>
                  <a:pt x="859" y="253"/>
                </a:lnTo>
                <a:lnTo>
                  <a:pt x="859" y="253"/>
                </a:lnTo>
                <a:lnTo>
                  <a:pt x="855" y="253"/>
                </a:lnTo>
                <a:lnTo>
                  <a:pt x="853" y="253"/>
                </a:lnTo>
                <a:lnTo>
                  <a:pt x="853" y="255"/>
                </a:lnTo>
                <a:lnTo>
                  <a:pt x="859" y="261"/>
                </a:lnTo>
                <a:lnTo>
                  <a:pt x="859" y="261"/>
                </a:lnTo>
                <a:lnTo>
                  <a:pt x="853" y="259"/>
                </a:lnTo>
                <a:lnTo>
                  <a:pt x="851" y="259"/>
                </a:lnTo>
                <a:lnTo>
                  <a:pt x="851" y="259"/>
                </a:lnTo>
                <a:lnTo>
                  <a:pt x="847" y="263"/>
                </a:lnTo>
                <a:lnTo>
                  <a:pt x="843" y="267"/>
                </a:lnTo>
                <a:lnTo>
                  <a:pt x="841" y="267"/>
                </a:lnTo>
                <a:lnTo>
                  <a:pt x="841" y="267"/>
                </a:lnTo>
                <a:lnTo>
                  <a:pt x="841" y="265"/>
                </a:lnTo>
                <a:lnTo>
                  <a:pt x="841" y="263"/>
                </a:lnTo>
                <a:lnTo>
                  <a:pt x="843" y="259"/>
                </a:lnTo>
                <a:lnTo>
                  <a:pt x="841" y="257"/>
                </a:lnTo>
                <a:lnTo>
                  <a:pt x="841" y="257"/>
                </a:lnTo>
                <a:lnTo>
                  <a:pt x="835" y="261"/>
                </a:lnTo>
                <a:lnTo>
                  <a:pt x="831" y="261"/>
                </a:lnTo>
                <a:lnTo>
                  <a:pt x="825" y="263"/>
                </a:lnTo>
                <a:lnTo>
                  <a:pt x="825" y="263"/>
                </a:lnTo>
                <a:lnTo>
                  <a:pt x="821" y="263"/>
                </a:lnTo>
                <a:lnTo>
                  <a:pt x="821" y="265"/>
                </a:lnTo>
                <a:lnTo>
                  <a:pt x="823" y="267"/>
                </a:lnTo>
                <a:lnTo>
                  <a:pt x="821" y="269"/>
                </a:lnTo>
                <a:lnTo>
                  <a:pt x="821" y="269"/>
                </a:lnTo>
                <a:lnTo>
                  <a:pt x="813" y="271"/>
                </a:lnTo>
                <a:lnTo>
                  <a:pt x="809" y="273"/>
                </a:lnTo>
                <a:lnTo>
                  <a:pt x="803" y="275"/>
                </a:lnTo>
                <a:lnTo>
                  <a:pt x="803" y="275"/>
                </a:lnTo>
                <a:lnTo>
                  <a:pt x="791" y="283"/>
                </a:lnTo>
                <a:lnTo>
                  <a:pt x="782" y="293"/>
                </a:lnTo>
                <a:lnTo>
                  <a:pt x="782" y="293"/>
                </a:lnTo>
                <a:lnTo>
                  <a:pt x="780" y="297"/>
                </a:lnTo>
                <a:lnTo>
                  <a:pt x="780" y="301"/>
                </a:lnTo>
                <a:lnTo>
                  <a:pt x="784" y="311"/>
                </a:lnTo>
                <a:lnTo>
                  <a:pt x="784" y="317"/>
                </a:lnTo>
                <a:lnTo>
                  <a:pt x="782" y="315"/>
                </a:lnTo>
                <a:lnTo>
                  <a:pt x="778" y="313"/>
                </a:lnTo>
                <a:lnTo>
                  <a:pt x="778" y="313"/>
                </a:lnTo>
                <a:lnTo>
                  <a:pt x="760" y="313"/>
                </a:lnTo>
                <a:lnTo>
                  <a:pt x="748" y="311"/>
                </a:lnTo>
                <a:lnTo>
                  <a:pt x="748" y="311"/>
                </a:lnTo>
                <a:lnTo>
                  <a:pt x="740" y="311"/>
                </a:lnTo>
                <a:lnTo>
                  <a:pt x="736" y="315"/>
                </a:lnTo>
                <a:lnTo>
                  <a:pt x="736" y="319"/>
                </a:lnTo>
                <a:lnTo>
                  <a:pt x="738" y="327"/>
                </a:lnTo>
                <a:lnTo>
                  <a:pt x="738" y="327"/>
                </a:lnTo>
                <a:lnTo>
                  <a:pt x="738" y="331"/>
                </a:lnTo>
                <a:lnTo>
                  <a:pt x="738" y="335"/>
                </a:lnTo>
                <a:lnTo>
                  <a:pt x="738" y="341"/>
                </a:lnTo>
                <a:lnTo>
                  <a:pt x="738" y="343"/>
                </a:lnTo>
                <a:lnTo>
                  <a:pt x="742" y="345"/>
                </a:lnTo>
                <a:lnTo>
                  <a:pt x="742" y="345"/>
                </a:lnTo>
                <a:lnTo>
                  <a:pt x="742" y="345"/>
                </a:lnTo>
                <a:lnTo>
                  <a:pt x="744" y="345"/>
                </a:lnTo>
                <a:lnTo>
                  <a:pt x="744" y="349"/>
                </a:lnTo>
                <a:lnTo>
                  <a:pt x="746" y="353"/>
                </a:lnTo>
                <a:lnTo>
                  <a:pt x="746" y="353"/>
                </a:lnTo>
                <a:lnTo>
                  <a:pt x="748" y="353"/>
                </a:lnTo>
                <a:lnTo>
                  <a:pt x="748" y="353"/>
                </a:lnTo>
                <a:lnTo>
                  <a:pt x="750" y="357"/>
                </a:lnTo>
                <a:lnTo>
                  <a:pt x="752" y="361"/>
                </a:lnTo>
                <a:lnTo>
                  <a:pt x="750" y="365"/>
                </a:lnTo>
                <a:lnTo>
                  <a:pt x="746" y="369"/>
                </a:lnTo>
                <a:lnTo>
                  <a:pt x="746" y="369"/>
                </a:lnTo>
                <a:lnTo>
                  <a:pt x="748" y="377"/>
                </a:lnTo>
                <a:lnTo>
                  <a:pt x="750" y="383"/>
                </a:lnTo>
                <a:lnTo>
                  <a:pt x="748" y="387"/>
                </a:lnTo>
                <a:lnTo>
                  <a:pt x="748" y="387"/>
                </a:lnTo>
                <a:lnTo>
                  <a:pt x="744" y="393"/>
                </a:lnTo>
                <a:lnTo>
                  <a:pt x="742" y="395"/>
                </a:lnTo>
                <a:lnTo>
                  <a:pt x="742" y="393"/>
                </a:lnTo>
                <a:lnTo>
                  <a:pt x="740" y="391"/>
                </a:lnTo>
                <a:lnTo>
                  <a:pt x="740" y="391"/>
                </a:lnTo>
                <a:lnTo>
                  <a:pt x="744" y="379"/>
                </a:lnTo>
                <a:lnTo>
                  <a:pt x="744" y="375"/>
                </a:lnTo>
                <a:lnTo>
                  <a:pt x="744" y="375"/>
                </a:lnTo>
                <a:lnTo>
                  <a:pt x="742" y="377"/>
                </a:lnTo>
                <a:lnTo>
                  <a:pt x="736" y="387"/>
                </a:lnTo>
                <a:lnTo>
                  <a:pt x="736" y="387"/>
                </a:lnTo>
                <a:lnTo>
                  <a:pt x="738" y="377"/>
                </a:lnTo>
                <a:lnTo>
                  <a:pt x="744" y="367"/>
                </a:lnTo>
                <a:lnTo>
                  <a:pt x="744" y="367"/>
                </a:lnTo>
                <a:lnTo>
                  <a:pt x="748" y="357"/>
                </a:lnTo>
                <a:lnTo>
                  <a:pt x="748" y="357"/>
                </a:lnTo>
                <a:lnTo>
                  <a:pt x="746" y="357"/>
                </a:lnTo>
                <a:lnTo>
                  <a:pt x="740" y="357"/>
                </a:lnTo>
                <a:lnTo>
                  <a:pt x="738" y="355"/>
                </a:lnTo>
                <a:lnTo>
                  <a:pt x="736" y="353"/>
                </a:lnTo>
                <a:lnTo>
                  <a:pt x="736" y="353"/>
                </a:lnTo>
                <a:lnTo>
                  <a:pt x="734" y="347"/>
                </a:lnTo>
                <a:lnTo>
                  <a:pt x="732" y="345"/>
                </a:lnTo>
                <a:lnTo>
                  <a:pt x="724" y="337"/>
                </a:lnTo>
                <a:lnTo>
                  <a:pt x="724" y="337"/>
                </a:lnTo>
                <a:lnTo>
                  <a:pt x="722" y="337"/>
                </a:lnTo>
                <a:lnTo>
                  <a:pt x="722" y="337"/>
                </a:lnTo>
                <a:lnTo>
                  <a:pt x="716" y="337"/>
                </a:lnTo>
                <a:lnTo>
                  <a:pt x="714" y="339"/>
                </a:lnTo>
                <a:lnTo>
                  <a:pt x="714" y="339"/>
                </a:lnTo>
                <a:lnTo>
                  <a:pt x="718" y="345"/>
                </a:lnTo>
                <a:lnTo>
                  <a:pt x="716" y="347"/>
                </a:lnTo>
                <a:lnTo>
                  <a:pt x="716" y="347"/>
                </a:lnTo>
                <a:lnTo>
                  <a:pt x="712" y="345"/>
                </a:lnTo>
                <a:lnTo>
                  <a:pt x="704" y="341"/>
                </a:lnTo>
                <a:lnTo>
                  <a:pt x="704" y="341"/>
                </a:lnTo>
                <a:lnTo>
                  <a:pt x="702" y="343"/>
                </a:lnTo>
                <a:lnTo>
                  <a:pt x="700" y="347"/>
                </a:lnTo>
                <a:lnTo>
                  <a:pt x="700" y="349"/>
                </a:lnTo>
                <a:lnTo>
                  <a:pt x="702" y="351"/>
                </a:lnTo>
                <a:lnTo>
                  <a:pt x="710" y="357"/>
                </a:lnTo>
                <a:lnTo>
                  <a:pt x="710" y="357"/>
                </a:lnTo>
                <a:lnTo>
                  <a:pt x="714" y="363"/>
                </a:lnTo>
                <a:lnTo>
                  <a:pt x="714" y="369"/>
                </a:lnTo>
                <a:lnTo>
                  <a:pt x="712" y="371"/>
                </a:lnTo>
                <a:lnTo>
                  <a:pt x="712" y="371"/>
                </a:lnTo>
                <a:lnTo>
                  <a:pt x="710" y="367"/>
                </a:lnTo>
                <a:lnTo>
                  <a:pt x="706" y="361"/>
                </a:lnTo>
                <a:lnTo>
                  <a:pt x="706" y="361"/>
                </a:lnTo>
                <a:lnTo>
                  <a:pt x="702" y="361"/>
                </a:lnTo>
                <a:lnTo>
                  <a:pt x="698" y="357"/>
                </a:lnTo>
                <a:lnTo>
                  <a:pt x="694" y="351"/>
                </a:lnTo>
                <a:lnTo>
                  <a:pt x="694" y="351"/>
                </a:lnTo>
                <a:lnTo>
                  <a:pt x="694" y="347"/>
                </a:lnTo>
                <a:lnTo>
                  <a:pt x="696" y="341"/>
                </a:lnTo>
                <a:lnTo>
                  <a:pt x="702" y="333"/>
                </a:lnTo>
                <a:lnTo>
                  <a:pt x="702" y="333"/>
                </a:lnTo>
                <a:lnTo>
                  <a:pt x="702" y="329"/>
                </a:lnTo>
                <a:lnTo>
                  <a:pt x="704" y="319"/>
                </a:lnTo>
                <a:lnTo>
                  <a:pt x="704" y="319"/>
                </a:lnTo>
                <a:lnTo>
                  <a:pt x="702" y="317"/>
                </a:lnTo>
                <a:lnTo>
                  <a:pt x="700" y="319"/>
                </a:lnTo>
                <a:lnTo>
                  <a:pt x="698" y="325"/>
                </a:lnTo>
                <a:lnTo>
                  <a:pt x="696" y="333"/>
                </a:lnTo>
                <a:lnTo>
                  <a:pt x="694" y="335"/>
                </a:lnTo>
                <a:lnTo>
                  <a:pt x="692" y="337"/>
                </a:lnTo>
                <a:lnTo>
                  <a:pt x="692" y="337"/>
                </a:lnTo>
                <a:lnTo>
                  <a:pt x="686" y="339"/>
                </a:lnTo>
                <a:lnTo>
                  <a:pt x="682" y="341"/>
                </a:lnTo>
                <a:lnTo>
                  <a:pt x="680" y="343"/>
                </a:lnTo>
                <a:lnTo>
                  <a:pt x="678" y="347"/>
                </a:lnTo>
                <a:lnTo>
                  <a:pt x="678" y="347"/>
                </a:lnTo>
                <a:lnTo>
                  <a:pt x="678" y="355"/>
                </a:lnTo>
                <a:lnTo>
                  <a:pt x="680" y="363"/>
                </a:lnTo>
                <a:lnTo>
                  <a:pt x="680" y="369"/>
                </a:lnTo>
                <a:lnTo>
                  <a:pt x="678" y="371"/>
                </a:lnTo>
                <a:lnTo>
                  <a:pt x="676" y="373"/>
                </a:lnTo>
                <a:lnTo>
                  <a:pt x="676" y="373"/>
                </a:lnTo>
                <a:lnTo>
                  <a:pt x="672" y="383"/>
                </a:lnTo>
                <a:lnTo>
                  <a:pt x="670" y="391"/>
                </a:lnTo>
                <a:lnTo>
                  <a:pt x="670" y="391"/>
                </a:lnTo>
                <a:lnTo>
                  <a:pt x="668" y="397"/>
                </a:lnTo>
                <a:lnTo>
                  <a:pt x="670" y="401"/>
                </a:lnTo>
                <a:lnTo>
                  <a:pt x="674" y="403"/>
                </a:lnTo>
                <a:lnTo>
                  <a:pt x="684" y="401"/>
                </a:lnTo>
                <a:lnTo>
                  <a:pt x="684" y="401"/>
                </a:lnTo>
                <a:lnTo>
                  <a:pt x="688" y="403"/>
                </a:lnTo>
                <a:lnTo>
                  <a:pt x="692" y="407"/>
                </a:lnTo>
                <a:lnTo>
                  <a:pt x="694" y="413"/>
                </a:lnTo>
                <a:lnTo>
                  <a:pt x="696" y="419"/>
                </a:lnTo>
                <a:lnTo>
                  <a:pt x="696" y="419"/>
                </a:lnTo>
                <a:lnTo>
                  <a:pt x="694" y="425"/>
                </a:lnTo>
                <a:lnTo>
                  <a:pt x="692" y="427"/>
                </a:lnTo>
                <a:lnTo>
                  <a:pt x="690" y="429"/>
                </a:lnTo>
                <a:lnTo>
                  <a:pt x="688" y="431"/>
                </a:lnTo>
                <a:lnTo>
                  <a:pt x="688" y="431"/>
                </a:lnTo>
                <a:lnTo>
                  <a:pt x="688" y="436"/>
                </a:lnTo>
                <a:lnTo>
                  <a:pt x="692" y="438"/>
                </a:lnTo>
                <a:lnTo>
                  <a:pt x="698" y="444"/>
                </a:lnTo>
                <a:lnTo>
                  <a:pt x="698" y="444"/>
                </a:lnTo>
                <a:lnTo>
                  <a:pt x="692" y="442"/>
                </a:lnTo>
                <a:lnTo>
                  <a:pt x="688" y="440"/>
                </a:lnTo>
                <a:lnTo>
                  <a:pt x="686" y="438"/>
                </a:lnTo>
                <a:lnTo>
                  <a:pt x="686" y="435"/>
                </a:lnTo>
                <a:lnTo>
                  <a:pt x="686" y="435"/>
                </a:lnTo>
                <a:lnTo>
                  <a:pt x="686" y="429"/>
                </a:lnTo>
                <a:lnTo>
                  <a:pt x="690" y="419"/>
                </a:lnTo>
                <a:lnTo>
                  <a:pt x="690" y="419"/>
                </a:lnTo>
                <a:lnTo>
                  <a:pt x="688" y="415"/>
                </a:lnTo>
                <a:lnTo>
                  <a:pt x="686" y="411"/>
                </a:lnTo>
                <a:lnTo>
                  <a:pt x="684" y="407"/>
                </a:lnTo>
                <a:lnTo>
                  <a:pt x="676" y="405"/>
                </a:lnTo>
                <a:lnTo>
                  <a:pt x="676" y="405"/>
                </a:lnTo>
                <a:lnTo>
                  <a:pt x="672" y="407"/>
                </a:lnTo>
                <a:lnTo>
                  <a:pt x="668" y="411"/>
                </a:lnTo>
                <a:lnTo>
                  <a:pt x="666" y="419"/>
                </a:lnTo>
                <a:lnTo>
                  <a:pt x="666" y="431"/>
                </a:lnTo>
                <a:lnTo>
                  <a:pt x="666" y="431"/>
                </a:lnTo>
                <a:lnTo>
                  <a:pt x="658" y="436"/>
                </a:lnTo>
                <a:lnTo>
                  <a:pt x="656" y="440"/>
                </a:lnTo>
                <a:lnTo>
                  <a:pt x="656" y="440"/>
                </a:lnTo>
                <a:lnTo>
                  <a:pt x="652" y="444"/>
                </a:lnTo>
                <a:lnTo>
                  <a:pt x="650" y="446"/>
                </a:lnTo>
                <a:lnTo>
                  <a:pt x="644" y="448"/>
                </a:lnTo>
                <a:lnTo>
                  <a:pt x="638" y="448"/>
                </a:lnTo>
                <a:lnTo>
                  <a:pt x="636" y="450"/>
                </a:lnTo>
                <a:lnTo>
                  <a:pt x="634" y="454"/>
                </a:lnTo>
                <a:lnTo>
                  <a:pt x="634" y="454"/>
                </a:lnTo>
                <a:lnTo>
                  <a:pt x="630" y="448"/>
                </a:lnTo>
                <a:lnTo>
                  <a:pt x="624" y="446"/>
                </a:lnTo>
                <a:lnTo>
                  <a:pt x="618" y="444"/>
                </a:lnTo>
                <a:lnTo>
                  <a:pt x="618" y="444"/>
                </a:lnTo>
                <a:lnTo>
                  <a:pt x="616" y="440"/>
                </a:lnTo>
                <a:lnTo>
                  <a:pt x="616" y="440"/>
                </a:lnTo>
                <a:lnTo>
                  <a:pt x="616" y="438"/>
                </a:lnTo>
                <a:lnTo>
                  <a:pt x="614" y="436"/>
                </a:lnTo>
                <a:lnTo>
                  <a:pt x="614" y="435"/>
                </a:lnTo>
                <a:lnTo>
                  <a:pt x="620" y="435"/>
                </a:lnTo>
                <a:lnTo>
                  <a:pt x="620" y="435"/>
                </a:lnTo>
                <a:lnTo>
                  <a:pt x="622" y="436"/>
                </a:lnTo>
                <a:lnTo>
                  <a:pt x="624" y="440"/>
                </a:lnTo>
                <a:lnTo>
                  <a:pt x="626" y="444"/>
                </a:lnTo>
                <a:lnTo>
                  <a:pt x="628" y="446"/>
                </a:lnTo>
                <a:lnTo>
                  <a:pt x="630" y="446"/>
                </a:lnTo>
                <a:lnTo>
                  <a:pt x="630" y="446"/>
                </a:lnTo>
                <a:lnTo>
                  <a:pt x="632" y="446"/>
                </a:lnTo>
                <a:lnTo>
                  <a:pt x="636" y="444"/>
                </a:lnTo>
                <a:lnTo>
                  <a:pt x="640" y="438"/>
                </a:lnTo>
                <a:lnTo>
                  <a:pt x="646" y="431"/>
                </a:lnTo>
                <a:lnTo>
                  <a:pt x="654" y="425"/>
                </a:lnTo>
                <a:lnTo>
                  <a:pt x="654" y="425"/>
                </a:lnTo>
                <a:lnTo>
                  <a:pt x="656" y="419"/>
                </a:lnTo>
                <a:lnTo>
                  <a:pt x="658" y="417"/>
                </a:lnTo>
                <a:lnTo>
                  <a:pt x="662" y="415"/>
                </a:lnTo>
                <a:lnTo>
                  <a:pt x="664" y="415"/>
                </a:lnTo>
                <a:lnTo>
                  <a:pt x="664" y="413"/>
                </a:lnTo>
                <a:lnTo>
                  <a:pt x="660" y="401"/>
                </a:lnTo>
                <a:lnTo>
                  <a:pt x="660" y="401"/>
                </a:lnTo>
                <a:lnTo>
                  <a:pt x="658" y="397"/>
                </a:lnTo>
                <a:lnTo>
                  <a:pt x="658" y="393"/>
                </a:lnTo>
                <a:lnTo>
                  <a:pt x="662" y="381"/>
                </a:lnTo>
                <a:lnTo>
                  <a:pt x="672" y="361"/>
                </a:lnTo>
                <a:lnTo>
                  <a:pt x="672" y="361"/>
                </a:lnTo>
                <a:lnTo>
                  <a:pt x="674" y="357"/>
                </a:lnTo>
                <a:lnTo>
                  <a:pt x="674" y="353"/>
                </a:lnTo>
                <a:lnTo>
                  <a:pt x="672" y="349"/>
                </a:lnTo>
                <a:lnTo>
                  <a:pt x="672" y="341"/>
                </a:lnTo>
                <a:lnTo>
                  <a:pt x="672" y="341"/>
                </a:lnTo>
                <a:lnTo>
                  <a:pt x="676" y="337"/>
                </a:lnTo>
                <a:lnTo>
                  <a:pt x="678" y="335"/>
                </a:lnTo>
                <a:lnTo>
                  <a:pt x="682" y="333"/>
                </a:lnTo>
                <a:lnTo>
                  <a:pt x="686" y="325"/>
                </a:lnTo>
                <a:lnTo>
                  <a:pt x="686" y="325"/>
                </a:lnTo>
                <a:lnTo>
                  <a:pt x="686" y="321"/>
                </a:lnTo>
                <a:lnTo>
                  <a:pt x="684" y="317"/>
                </a:lnTo>
                <a:lnTo>
                  <a:pt x="682" y="313"/>
                </a:lnTo>
                <a:lnTo>
                  <a:pt x="676" y="311"/>
                </a:lnTo>
                <a:lnTo>
                  <a:pt x="676" y="311"/>
                </a:lnTo>
                <a:lnTo>
                  <a:pt x="668" y="305"/>
                </a:lnTo>
                <a:lnTo>
                  <a:pt x="666" y="305"/>
                </a:lnTo>
                <a:lnTo>
                  <a:pt x="662" y="309"/>
                </a:lnTo>
                <a:lnTo>
                  <a:pt x="662" y="309"/>
                </a:lnTo>
                <a:lnTo>
                  <a:pt x="658" y="315"/>
                </a:lnTo>
                <a:lnTo>
                  <a:pt x="654" y="323"/>
                </a:lnTo>
                <a:lnTo>
                  <a:pt x="646" y="331"/>
                </a:lnTo>
                <a:lnTo>
                  <a:pt x="642" y="333"/>
                </a:lnTo>
                <a:lnTo>
                  <a:pt x="634" y="333"/>
                </a:lnTo>
                <a:lnTo>
                  <a:pt x="634" y="333"/>
                </a:lnTo>
                <a:lnTo>
                  <a:pt x="632" y="337"/>
                </a:lnTo>
                <a:lnTo>
                  <a:pt x="630" y="339"/>
                </a:lnTo>
                <a:lnTo>
                  <a:pt x="632" y="345"/>
                </a:lnTo>
                <a:lnTo>
                  <a:pt x="634" y="347"/>
                </a:lnTo>
                <a:lnTo>
                  <a:pt x="632" y="349"/>
                </a:lnTo>
                <a:lnTo>
                  <a:pt x="630" y="351"/>
                </a:lnTo>
                <a:lnTo>
                  <a:pt x="630" y="351"/>
                </a:lnTo>
                <a:lnTo>
                  <a:pt x="626" y="359"/>
                </a:lnTo>
                <a:lnTo>
                  <a:pt x="622" y="363"/>
                </a:lnTo>
                <a:lnTo>
                  <a:pt x="620" y="367"/>
                </a:lnTo>
                <a:lnTo>
                  <a:pt x="620" y="369"/>
                </a:lnTo>
                <a:lnTo>
                  <a:pt x="624" y="373"/>
                </a:lnTo>
                <a:lnTo>
                  <a:pt x="624" y="373"/>
                </a:lnTo>
                <a:lnTo>
                  <a:pt x="626" y="375"/>
                </a:lnTo>
                <a:lnTo>
                  <a:pt x="628" y="379"/>
                </a:lnTo>
                <a:lnTo>
                  <a:pt x="628" y="383"/>
                </a:lnTo>
                <a:lnTo>
                  <a:pt x="630" y="387"/>
                </a:lnTo>
                <a:lnTo>
                  <a:pt x="630" y="387"/>
                </a:lnTo>
                <a:lnTo>
                  <a:pt x="628" y="393"/>
                </a:lnTo>
                <a:lnTo>
                  <a:pt x="628" y="397"/>
                </a:lnTo>
                <a:lnTo>
                  <a:pt x="624" y="399"/>
                </a:lnTo>
                <a:lnTo>
                  <a:pt x="624" y="399"/>
                </a:lnTo>
                <a:lnTo>
                  <a:pt x="622" y="397"/>
                </a:lnTo>
                <a:lnTo>
                  <a:pt x="620" y="395"/>
                </a:lnTo>
                <a:lnTo>
                  <a:pt x="614" y="387"/>
                </a:lnTo>
                <a:lnTo>
                  <a:pt x="606" y="367"/>
                </a:lnTo>
                <a:lnTo>
                  <a:pt x="606" y="367"/>
                </a:lnTo>
                <a:lnTo>
                  <a:pt x="604" y="363"/>
                </a:lnTo>
                <a:lnTo>
                  <a:pt x="604" y="363"/>
                </a:lnTo>
                <a:lnTo>
                  <a:pt x="600" y="357"/>
                </a:lnTo>
                <a:lnTo>
                  <a:pt x="594" y="353"/>
                </a:lnTo>
                <a:lnTo>
                  <a:pt x="588" y="349"/>
                </a:lnTo>
                <a:lnTo>
                  <a:pt x="582" y="343"/>
                </a:lnTo>
                <a:lnTo>
                  <a:pt x="582" y="343"/>
                </a:lnTo>
                <a:lnTo>
                  <a:pt x="580" y="343"/>
                </a:lnTo>
                <a:lnTo>
                  <a:pt x="576" y="345"/>
                </a:lnTo>
                <a:lnTo>
                  <a:pt x="576" y="345"/>
                </a:lnTo>
                <a:lnTo>
                  <a:pt x="574" y="345"/>
                </a:lnTo>
                <a:lnTo>
                  <a:pt x="574" y="349"/>
                </a:lnTo>
                <a:lnTo>
                  <a:pt x="574" y="351"/>
                </a:lnTo>
                <a:lnTo>
                  <a:pt x="574" y="355"/>
                </a:lnTo>
                <a:lnTo>
                  <a:pt x="574" y="355"/>
                </a:lnTo>
                <a:lnTo>
                  <a:pt x="574" y="361"/>
                </a:lnTo>
                <a:lnTo>
                  <a:pt x="572" y="363"/>
                </a:lnTo>
                <a:lnTo>
                  <a:pt x="570" y="363"/>
                </a:lnTo>
                <a:lnTo>
                  <a:pt x="566" y="361"/>
                </a:lnTo>
                <a:lnTo>
                  <a:pt x="564" y="361"/>
                </a:lnTo>
                <a:lnTo>
                  <a:pt x="564" y="361"/>
                </a:lnTo>
                <a:lnTo>
                  <a:pt x="564" y="361"/>
                </a:lnTo>
                <a:lnTo>
                  <a:pt x="562" y="367"/>
                </a:lnTo>
                <a:lnTo>
                  <a:pt x="560" y="369"/>
                </a:lnTo>
                <a:lnTo>
                  <a:pt x="556" y="369"/>
                </a:lnTo>
                <a:lnTo>
                  <a:pt x="556" y="363"/>
                </a:lnTo>
                <a:lnTo>
                  <a:pt x="556" y="363"/>
                </a:lnTo>
                <a:lnTo>
                  <a:pt x="558" y="361"/>
                </a:lnTo>
                <a:lnTo>
                  <a:pt x="560" y="359"/>
                </a:lnTo>
                <a:lnTo>
                  <a:pt x="562" y="357"/>
                </a:lnTo>
                <a:lnTo>
                  <a:pt x="562" y="353"/>
                </a:lnTo>
                <a:lnTo>
                  <a:pt x="562" y="353"/>
                </a:lnTo>
                <a:lnTo>
                  <a:pt x="552" y="353"/>
                </a:lnTo>
                <a:lnTo>
                  <a:pt x="546" y="353"/>
                </a:lnTo>
                <a:lnTo>
                  <a:pt x="540" y="351"/>
                </a:lnTo>
                <a:lnTo>
                  <a:pt x="534" y="345"/>
                </a:lnTo>
                <a:lnTo>
                  <a:pt x="534" y="345"/>
                </a:lnTo>
                <a:lnTo>
                  <a:pt x="528" y="349"/>
                </a:lnTo>
                <a:lnTo>
                  <a:pt x="524" y="349"/>
                </a:lnTo>
                <a:lnTo>
                  <a:pt x="522" y="347"/>
                </a:lnTo>
                <a:lnTo>
                  <a:pt x="522" y="347"/>
                </a:lnTo>
                <a:lnTo>
                  <a:pt x="514" y="341"/>
                </a:lnTo>
                <a:lnTo>
                  <a:pt x="514" y="341"/>
                </a:lnTo>
                <a:lnTo>
                  <a:pt x="520" y="339"/>
                </a:lnTo>
                <a:lnTo>
                  <a:pt x="520" y="339"/>
                </a:lnTo>
                <a:lnTo>
                  <a:pt x="520" y="337"/>
                </a:lnTo>
                <a:lnTo>
                  <a:pt x="522" y="337"/>
                </a:lnTo>
                <a:lnTo>
                  <a:pt x="528" y="333"/>
                </a:lnTo>
                <a:lnTo>
                  <a:pt x="530" y="333"/>
                </a:lnTo>
                <a:lnTo>
                  <a:pt x="524" y="331"/>
                </a:lnTo>
                <a:lnTo>
                  <a:pt x="524" y="331"/>
                </a:lnTo>
                <a:lnTo>
                  <a:pt x="516" y="331"/>
                </a:lnTo>
                <a:lnTo>
                  <a:pt x="516" y="331"/>
                </a:lnTo>
                <a:lnTo>
                  <a:pt x="514" y="333"/>
                </a:lnTo>
                <a:lnTo>
                  <a:pt x="510" y="335"/>
                </a:lnTo>
                <a:lnTo>
                  <a:pt x="508" y="335"/>
                </a:lnTo>
                <a:lnTo>
                  <a:pt x="506" y="329"/>
                </a:lnTo>
                <a:lnTo>
                  <a:pt x="506" y="329"/>
                </a:lnTo>
                <a:lnTo>
                  <a:pt x="490" y="329"/>
                </a:lnTo>
                <a:lnTo>
                  <a:pt x="490" y="329"/>
                </a:lnTo>
                <a:lnTo>
                  <a:pt x="474" y="327"/>
                </a:lnTo>
                <a:lnTo>
                  <a:pt x="466" y="329"/>
                </a:lnTo>
                <a:lnTo>
                  <a:pt x="458" y="337"/>
                </a:lnTo>
                <a:lnTo>
                  <a:pt x="458" y="337"/>
                </a:lnTo>
                <a:lnTo>
                  <a:pt x="456" y="337"/>
                </a:lnTo>
                <a:lnTo>
                  <a:pt x="452" y="335"/>
                </a:lnTo>
                <a:lnTo>
                  <a:pt x="448" y="331"/>
                </a:lnTo>
                <a:lnTo>
                  <a:pt x="448" y="331"/>
                </a:lnTo>
                <a:lnTo>
                  <a:pt x="448" y="325"/>
                </a:lnTo>
                <a:lnTo>
                  <a:pt x="448" y="319"/>
                </a:lnTo>
                <a:lnTo>
                  <a:pt x="448" y="315"/>
                </a:lnTo>
                <a:lnTo>
                  <a:pt x="448" y="315"/>
                </a:lnTo>
                <a:lnTo>
                  <a:pt x="452" y="313"/>
                </a:lnTo>
                <a:lnTo>
                  <a:pt x="456" y="313"/>
                </a:lnTo>
                <a:lnTo>
                  <a:pt x="464" y="315"/>
                </a:lnTo>
                <a:lnTo>
                  <a:pt x="464" y="315"/>
                </a:lnTo>
                <a:lnTo>
                  <a:pt x="466" y="315"/>
                </a:lnTo>
                <a:lnTo>
                  <a:pt x="468" y="315"/>
                </a:lnTo>
                <a:lnTo>
                  <a:pt x="470" y="309"/>
                </a:lnTo>
                <a:lnTo>
                  <a:pt x="470" y="303"/>
                </a:lnTo>
                <a:lnTo>
                  <a:pt x="468" y="297"/>
                </a:lnTo>
                <a:lnTo>
                  <a:pt x="468" y="297"/>
                </a:lnTo>
                <a:lnTo>
                  <a:pt x="464" y="293"/>
                </a:lnTo>
                <a:lnTo>
                  <a:pt x="460" y="287"/>
                </a:lnTo>
                <a:lnTo>
                  <a:pt x="458" y="285"/>
                </a:lnTo>
                <a:lnTo>
                  <a:pt x="458" y="285"/>
                </a:lnTo>
                <a:lnTo>
                  <a:pt x="456" y="285"/>
                </a:lnTo>
                <a:lnTo>
                  <a:pt x="456" y="285"/>
                </a:lnTo>
                <a:lnTo>
                  <a:pt x="456" y="291"/>
                </a:lnTo>
                <a:lnTo>
                  <a:pt x="456" y="295"/>
                </a:lnTo>
                <a:lnTo>
                  <a:pt x="452" y="299"/>
                </a:lnTo>
                <a:lnTo>
                  <a:pt x="444" y="303"/>
                </a:lnTo>
                <a:lnTo>
                  <a:pt x="444" y="303"/>
                </a:lnTo>
                <a:lnTo>
                  <a:pt x="440" y="307"/>
                </a:lnTo>
                <a:lnTo>
                  <a:pt x="438" y="309"/>
                </a:lnTo>
                <a:lnTo>
                  <a:pt x="438" y="311"/>
                </a:lnTo>
                <a:lnTo>
                  <a:pt x="438" y="313"/>
                </a:lnTo>
                <a:lnTo>
                  <a:pt x="440" y="317"/>
                </a:lnTo>
                <a:lnTo>
                  <a:pt x="438" y="321"/>
                </a:lnTo>
                <a:lnTo>
                  <a:pt x="436" y="323"/>
                </a:lnTo>
                <a:lnTo>
                  <a:pt x="436" y="323"/>
                </a:lnTo>
                <a:lnTo>
                  <a:pt x="434" y="323"/>
                </a:lnTo>
                <a:lnTo>
                  <a:pt x="430" y="325"/>
                </a:lnTo>
                <a:lnTo>
                  <a:pt x="430" y="325"/>
                </a:lnTo>
                <a:lnTo>
                  <a:pt x="424" y="331"/>
                </a:lnTo>
                <a:lnTo>
                  <a:pt x="424" y="331"/>
                </a:lnTo>
                <a:lnTo>
                  <a:pt x="424" y="329"/>
                </a:lnTo>
                <a:lnTo>
                  <a:pt x="422" y="327"/>
                </a:lnTo>
                <a:lnTo>
                  <a:pt x="420" y="325"/>
                </a:lnTo>
                <a:lnTo>
                  <a:pt x="418" y="325"/>
                </a:lnTo>
                <a:lnTo>
                  <a:pt x="426" y="323"/>
                </a:lnTo>
                <a:lnTo>
                  <a:pt x="426" y="323"/>
                </a:lnTo>
                <a:lnTo>
                  <a:pt x="422" y="315"/>
                </a:lnTo>
                <a:lnTo>
                  <a:pt x="420" y="313"/>
                </a:lnTo>
                <a:lnTo>
                  <a:pt x="418" y="311"/>
                </a:lnTo>
                <a:lnTo>
                  <a:pt x="418" y="311"/>
                </a:lnTo>
                <a:lnTo>
                  <a:pt x="410" y="315"/>
                </a:lnTo>
                <a:lnTo>
                  <a:pt x="402" y="313"/>
                </a:lnTo>
                <a:lnTo>
                  <a:pt x="392" y="311"/>
                </a:lnTo>
                <a:lnTo>
                  <a:pt x="392" y="311"/>
                </a:lnTo>
                <a:lnTo>
                  <a:pt x="388" y="311"/>
                </a:lnTo>
                <a:lnTo>
                  <a:pt x="386" y="313"/>
                </a:lnTo>
                <a:lnTo>
                  <a:pt x="382" y="319"/>
                </a:lnTo>
                <a:lnTo>
                  <a:pt x="382" y="327"/>
                </a:lnTo>
                <a:lnTo>
                  <a:pt x="380" y="329"/>
                </a:lnTo>
                <a:lnTo>
                  <a:pt x="378" y="331"/>
                </a:lnTo>
                <a:lnTo>
                  <a:pt x="378" y="331"/>
                </a:lnTo>
                <a:lnTo>
                  <a:pt x="374" y="327"/>
                </a:lnTo>
                <a:lnTo>
                  <a:pt x="370" y="319"/>
                </a:lnTo>
                <a:lnTo>
                  <a:pt x="368" y="311"/>
                </a:lnTo>
                <a:lnTo>
                  <a:pt x="368" y="303"/>
                </a:lnTo>
                <a:lnTo>
                  <a:pt x="368" y="303"/>
                </a:lnTo>
                <a:lnTo>
                  <a:pt x="366" y="301"/>
                </a:lnTo>
                <a:lnTo>
                  <a:pt x="362" y="299"/>
                </a:lnTo>
                <a:lnTo>
                  <a:pt x="360" y="299"/>
                </a:lnTo>
                <a:lnTo>
                  <a:pt x="356" y="301"/>
                </a:lnTo>
                <a:lnTo>
                  <a:pt x="354" y="305"/>
                </a:lnTo>
                <a:lnTo>
                  <a:pt x="354" y="311"/>
                </a:lnTo>
                <a:lnTo>
                  <a:pt x="354" y="311"/>
                </a:lnTo>
                <a:lnTo>
                  <a:pt x="358" y="317"/>
                </a:lnTo>
                <a:lnTo>
                  <a:pt x="358" y="321"/>
                </a:lnTo>
                <a:lnTo>
                  <a:pt x="356" y="323"/>
                </a:lnTo>
                <a:lnTo>
                  <a:pt x="352" y="323"/>
                </a:lnTo>
                <a:lnTo>
                  <a:pt x="352" y="323"/>
                </a:lnTo>
                <a:lnTo>
                  <a:pt x="346" y="321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17"/>
                </a:lnTo>
                <a:lnTo>
                  <a:pt x="344" y="307"/>
                </a:lnTo>
                <a:lnTo>
                  <a:pt x="346" y="299"/>
                </a:lnTo>
                <a:lnTo>
                  <a:pt x="346" y="299"/>
                </a:lnTo>
                <a:lnTo>
                  <a:pt x="346" y="295"/>
                </a:lnTo>
                <a:lnTo>
                  <a:pt x="348" y="291"/>
                </a:lnTo>
                <a:lnTo>
                  <a:pt x="354" y="279"/>
                </a:lnTo>
                <a:lnTo>
                  <a:pt x="354" y="279"/>
                </a:lnTo>
                <a:lnTo>
                  <a:pt x="362" y="275"/>
                </a:lnTo>
                <a:lnTo>
                  <a:pt x="366" y="269"/>
                </a:lnTo>
                <a:lnTo>
                  <a:pt x="368" y="261"/>
                </a:lnTo>
                <a:lnTo>
                  <a:pt x="368" y="251"/>
                </a:lnTo>
                <a:lnTo>
                  <a:pt x="368" y="251"/>
                </a:lnTo>
                <a:lnTo>
                  <a:pt x="368" y="247"/>
                </a:lnTo>
                <a:lnTo>
                  <a:pt x="368" y="247"/>
                </a:lnTo>
                <a:lnTo>
                  <a:pt x="370" y="239"/>
                </a:lnTo>
                <a:lnTo>
                  <a:pt x="372" y="243"/>
                </a:lnTo>
                <a:lnTo>
                  <a:pt x="374" y="253"/>
                </a:lnTo>
                <a:lnTo>
                  <a:pt x="376" y="265"/>
                </a:lnTo>
                <a:lnTo>
                  <a:pt x="376" y="265"/>
                </a:lnTo>
                <a:lnTo>
                  <a:pt x="380" y="279"/>
                </a:lnTo>
                <a:lnTo>
                  <a:pt x="386" y="291"/>
                </a:lnTo>
                <a:lnTo>
                  <a:pt x="390" y="297"/>
                </a:lnTo>
                <a:lnTo>
                  <a:pt x="394" y="299"/>
                </a:lnTo>
                <a:lnTo>
                  <a:pt x="400" y="303"/>
                </a:lnTo>
                <a:lnTo>
                  <a:pt x="406" y="303"/>
                </a:lnTo>
                <a:lnTo>
                  <a:pt x="406" y="303"/>
                </a:lnTo>
                <a:lnTo>
                  <a:pt x="412" y="303"/>
                </a:lnTo>
                <a:lnTo>
                  <a:pt x="416" y="303"/>
                </a:lnTo>
                <a:lnTo>
                  <a:pt x="422" y="299"/>
                </a:lnTo>
                <a:lnTo>
                  <a:pt x="424" y="297"/>
                </a:lnTo>
                <a:lnTo>
                  <a:pt x="430" y="287"/>
                </a:lnTo>
                <a:lnTo>
                  <a:pt x="430" y="275"/>
                </a:lnTo>
                <a:lnTo>
                  <a:pt x="430" y="275"/>
                </a:lnTo>
                <a:lnTo>
                  <a:pt x="428" y="267"/>
                </a:lnTo>
                <a:lnTo>
                  <a:pt x="426" y="261"/>
                </a:lnTo>
                <a:lnTo>
                  <a:pt x="426" y="251"/>
                </a:lnTo>
                <a:lnTo>
                  <a:pt x="426" y="237"/>
                </a:lnTo>
                <a:lnTo>
                  <a:pt x="426" y="237"/>
                </a:lnTo>
                <a:lnTo>
                  <a:pt x="424" y="231"/>
                </a:lnTo>
                <a:lnTo>
                  <a:pt x="422" y="229"/>
                </a:lnTo>
                <a:lnTo>
                  <a:pt x="422" y="225"/>
                </a:lnTo>
                <a:lnTo>
                  <a:pt x="418" y="219"/>
                </a:lnTo>
                <a:lnTo>
                  <a:pt x="418" y="219"/>
                </a:lnTo>
                <a:lnTo>
                  <a:pt x="408" y="217"/>
                </a:lnTo>
                <a:lnTo>
                  <a:pt x="408" y="217"/>
                </a:lnTo>
                <a:lnTo>
                  <a:pt x="410" y="215"/>
                </a:lnTo>
                <a:lnTo>
                  <a:pt x="414" y="215"/>
                </a:lnTo>
                <a:lnTo>
                  <a:pt x="416" y="213"/>
                </a:lnTo>
                <a:lnTo>
                  <a:pt x="412" y="211"/>
                </a:lnTo>
                <a:lnTo>
                  <a:pt x="412" y="211"/>
                </a:lnTo>
                <a:lnTo>
                  <a:pt x="414" y="201"/>
                </a:lnTo>
                <a:lnTo>
                  <a:pt x="414" y="201"/>
                </a:lnTo>
                <a:lnTo>
                  <a:pt x="416" y="203"/>
                </a:lnTo>
                <a:lnTo>
                  <a:pt x="418" y="209"/>
                </a:lnTo>
                <a:lnTo>
                  <a:pt x="420" y="209"/>
                </a:lnTo>
                <a:lnTo>
                  <a:pt x="420" y="209"/>
                </a:lnTo>
                <a:lnTo>
                  <a:pt x="420" y="209"/>
                </a:lnTo>
                <a:lnTo>
                  <a:pt x="418" y="201"/>
                </a:lnTo>
                <a:lnTo>
                  <a:pt x="416" y="197"/>
                </a:lnTo>
                <a:lnTo>
                  <a:pt x="412" y="197"/>
                </a:lnTo>
                <a:lnTo>
                  <a:pt x="412" y="197"/>
                </a:lnTo>
                <a:lnTo>
                  <a:pt x="408" y="197"/>
                </a:lnTo>
                <a:lnTo>
                  <a:pt x="404" y="193"/>
                </a:lnTo>
                <a:lnTo>
                  <a:pt x="396" y="189"/>
                </a:lnTo>
                <a:lnTo>
                  <a:pt x="396" y="189"/>
                </a:lnTo>
                <a:lnTo>
                  <a:pt x="386" y="187"/>
                </a:lnTo>
                <a:lnTo>
                  <a:pt x="378" y="191"/>
                </a:lnTo>
                <a:lnTo>
                  <a:pt x="374" y="197"/>
                </a:lnTo>
                <a:lnTo>
                  <a:pt x="372" y="207"/>
                </a:lnTo>
                <a:lnTo>
                  <a:pt x="372" y="207"/>
                </a:lnTo>
                <a:lnTo>
                  <a:pt x="372" y="211"/>
                </a:lnTo>
                <a:lnTo>
                  <a:pt x="370" y="213"/>
                </a:lnTo>
                <a:lnTo>
                  <a:pt x="364" y="215"/>
                </a:lnTo>
                <a:lnTo>
                  <a:pt x="358" y="217"/>
                </a:lnTo>
                <a:lnTo>
                  <a:pt x="352" y="217"/>
                </a:lnTo>
                <a:lnTo>
                  <a:pt x="352" y="217"/>
                </a:lnTo>
                <a:lnTo>
                  <a:pt x="348" y="221"/>
                </a:lnTo>
                <a:lnTo>
                  <a:pt x="346" y="225"/>
                </a:lnTo>
                <a:lnTo>
                  <a:pt x="346" y="225"/>
                </a:lnTo>
                <a:lnTo>
                  <a:pt x="338" y="237"/>
                </a:lnTo>
                <a:lnTo>
                  <a:pt x="334" y="239"/>
                </a:lnTo>
                <a:lnTo>
                  <a:pt x="328" y="239"/>
                </a:lnTo>
                <a:lnTo>
                  <a:pt x="328" y="239"/>
                </a:lnTo>
                <a:lnTo>
                  <a:pt x="326" y="241"/>
                </a:lnTo>
                <a:lnTo>
                  <a:pt x="326" y="243"/>
                </a:lnTo>
                <a:lnTo>
                  <a:pt x="324" y="245"/>
                </a:lnTo>
                <a:lnTo>
                  <a:pt x="320" y="247"/>
                </a:lnTo>
                <a:lnTo>
                  <a:pt x="320" y="247"/>
                </a:lnTo>
                <a:lnTo>
                  <a:pt x="318" y="253"/>
                </a:lnTo>
                <a:lnTo>
                  <a:pt x="318" y="255"/>
                </a:lnTo>
                <a:lnTo>
                  <a:pt x="316" y="257"/>
                </a:lnTo>
                <a:lnTo>
                  <a:pt x="312" y="257"/>
                </a:lnTo>
                <a:lnTo>
                  <a:pt x="312" y="257"/>
                </a:lnTo>
                <a:lnTo>
                  <a:pt x="312" y="265"/>
                </a:lnTo>
                <a:lnTo>
                  <a:pt x="308" y="267"/>
                </a:lnTo>
                <a:lnTo>
                  <a:pt x="304" y="269"/>
                </a:lnTo>
                <a:lnTo>
                  <a:pt x="300" y="269"/>
                </a:lnTo>
                <a:lnTo>
                  <a:pt x="300" y="269"/>
                </a:lnTo>
                <a:lnTo>
                  <a:pt x="300" y="281"/>
                </a:lnTo>
                <a:lnTo>
                  <a:pt x="298" y="287"/>
                </a:lnTo>
                <a:lnTo>
                  <a:pt x="296" y="291"/>
                </a:lnTo>
                <a:lnTo>
                  <a:pt x="294" y="293"/>
                </a:lnTo>
                <a:lnTo>
                  <a:pt x="294" y="293"/>
                </a:lnTo>
                <a:lnTo>
                  <a:pt x="280" y="293"/>
                </a:lnTo>
                <a:lnTo>
                  <a:pt x="256" y="293"/>
                </a:lnTo>
                <a:lnTo>
                  <a:pt x="256" y="293"/>
                </a:lnTo>
                <a:lnTo>
                  <a:pt x="256" y="293"/>
                </a:lnTo>
                <a:lnTo>
                  <a:pt x="246" y="291"/>
                </a:lnTo>
                <a:lnTo>
                  <a:pt x="240" y="289"/>
                </a:lnTo>
                <a:lnTo>
                  <a:pt x="240" y="289"/>
                </a:lnTo>
                <a:lnTo>
                  <a:pt x="236" y="297"/>
                </a:lnTo>
                <a:lnTo>
                  <a:pt x="234" y="303"/>
                </a:lnTo>
                <a:lnTo>
                  <a:pt x="234" y="303"/>
                </a:lnTo>
                <a:lnTo>
                  <a:pt x="234" y="307"/>
                </a:lnTo>
                <a:lnTo>
                  <a:pt x="236" y="311"/>
                </a:lnTo>
                <a:lnTo>
                  <a:pt x="238" y="315"/>
                </a:lnTo>
                <a:lnTo>
                  <a:pt x="238" y="321"/>
                </a:lnTo>
                <a:lnTo>
                  <a:pt x="238" y="321"/>
                </a:lnTo>
                <a:lnTo>
                  <a:pt x="234" y="321"/>
                </a:lnTo>
                <a:lnTo>
                  <a:pt x="234" y="319"/>
                </a:lnTo>
                <a:lnTo>
                  <a:pt x="232" y="309"/>
                </a:lnTo>
                <a:lnTo>
                  <a:pt x="232" y="309"/>
                </a:lnTo>
                <a:lnTo>
                  <a:pt x="224" y="305"/>
                </a:lnTo>
                <a:lnTo>
                  <a:pt x="224" y="305"/>
                </a:lnTo>
                <a:lnTo>
                  <a:pt x="220" y="303"/>
                </a:lnTo>
                <a:lnTo>
                  <a:pt x="218" y="303"/>
                </a:lnTo>
                <a:lnTo>
                  <a:pt x="216" y="305"/>
                </a:lnTo>
                <a:lnTo>
                  <a:pt x="216" y="305"/>
                </a:lnTo>
                <a:lnTo>
                  <a:pt x="214" y="309"/>
                </a:lnTo>
                <a:lnTo>
                  <a:pt x="214" y="309"/>
                </a:lnTo>
                <a:lnTo>
                  <a:pt x="210" y="309"/>
                </a:lnTo>
                <a:lnTo>
                  <a:pt x="208" y="311"/>
                </a:lnTo>
                <a:lnTo>
                  <a:pt x="208" y="315"/>
                </a:lnTo>
                <a:lnTo>
                  <a:pt x="208" y="315"/>
                </a:lnTo>
                <a:lnTo>
                  <a:pt x="208" y="311"/>
                </a:lnTo>
                <a:lnTo>
                  <a:pt x="208" y="311"/>
                </a:lnTo>
                <a:lnTo>
                  <a:pt x="198" y="309"/>
                </a:lnTo>
                <a:lnTo>
                  <a:pt x="198" y="309"/>
                </a:lnTo>
                <a:lnTo>
                  <a:pt x="194" y="315"/>
                </a:lnTo>
                <a:lnTo>
                  <a:pt x="190" y="319"/>
                </a:lnTo>
                <a:lnTo>
                  <a:pt x="190" y="319"/>
                </a:lnTo>
                <a:lnTo>
                  <a:pt x="188" y="321"/>
                </a:lnTo>
                <a:lnTo>
                  <a:pt x="186" y="325"/>
                </a:lnTo>
                <a:lnTo>
                  <a:pt x="186" y="325"/>
                </a:lnTo>
                <a:lnTo>
                  <a:pt x="182" y="325"/>
                </a:lnTo>
                <a:lnTo>
                  <a:pt x="178" y="325"/>
                </a:lnTo>
                <a:lnTo>
                  <a:pt x="178" y="325"/>
                </a:lnTo>
                <a:lnTo>
                  <a:pt x="176" y="327"/>
                </a:lnTo>
                <a:lnTo>
                  <a:pt x="176" y="329"/>
                </a:lnTo>
                <a:lnTo>
                  <a:pt x="176" y="333"/>
                </a:lnTo>
                <a:lnTo>
                  <a:pt x="176" y="333"/>
                </a:lnTo>
                <a:lnTo>
                  <a:pt x="170" y="335"/>
                </a:lnTo>
                <a:lnTo>
                  <a:pt x="170" y="335"/>
                </a:lnTo>
                <a:lnTo>
                  <a:pt x="168" y="339"/>
                </a:lnTo>
                <a:lnTo>
                  <a:pt x="166" y="343"/>
                </a:lnTo>
                <a:lnTo>
                  <a:pt x="164" y="349"/>
                </a:lnTo>
                <a:lnTo>
                  <a:pt x="164" y="349"/>
                </a:lnTo>
                <a:lnTo>
                  <a:pt x="160" y="351"/>
                </a:lnTo>
                <a:lnTo>
                  <a:pt x="160" y="355"/>
                </a:lnTo>
                <a:lnTo>
                  <a:pt x="160" y="355"/>
                </a:lnTo>
                <a:lnTo>
                  <a:pt x="160" y="357"/>
                </a:lnTo>
                <a:lnTo>
                  <a:pt x="162" y="359"/>
                </a:lnTo>
                <a:lnTo>
                  <a:pt x="162" y="361"/>
                </a:lnTo>
                <a:lnTo>
                  <a:pt x="164" y="363"/>
                </a:lnTo>
                <a:lnTo>
                  <a:pt x="164" y="363"/>
                </a:lnTo>
                <a:lnTo>
                  <a:pt x="162" y="367"/>
                </a:lnTo>
                <a:lnTo>
                  <a:pt x="158" y="369"/>
                </a:lnTo>
                <a:lnTo>
                  <a:pt x="158" y="369"/>
                </a:lnTo>
                <a:lnTo>
                  <a:pt x="162" y="373"/>
                </a:lnTo>
                <a:lnTo>
                  <a:pt x="166" y="375"/>
                </a:lnTo>
                <a:lnTo>
                  <a:pt x="166" y="375"/>
                </a:lnTo>
                <a:lnTo>
                  <a:pt x="168" y="381"/>
                </a:lnTo>
                <a:lnTo>
                  <a:pt x="168" y="383"/>
                </a:lnTo>
                <a:lnTo>
                  <a:pt x="170" y="385"/>
                </a:lnTo>
                <a:lnTo>
                  <a:pt x="170" y="385"/>
                </a:lnTo>
                <a:lnTo>
                  <a:pt x="168" y="387"/>
                </a:lnTo>
                <a:lnTo>
                  <a:pt x="164" y="387"/>
                </a:lnTo>
                <a:lnTo>
                  <a:pt x="164" y="387"/>
                </a:lnTo>
                <a:lnTo>
                  <a:pt x="162" y="389"/>
                </a:lnTo>
                <a:lnTo>
                  <a:pt x="160" y="393"/>
                </a:lnTo>
                <a:lnTo>
                  <a:pt x="158" y="395"/>
                </a:lnTo>
                <a:lnTo>
                  <a:pt x="154" y="395"/>
                </a:lnTo>
                <a:lnTo>
                  <a:pt x="154" y="395"/>
                </a:lnTo>
                <a:lnTo>
                  <a:pt x="148" y="407"/>
                </a:lnTo>
                <a:lnTo>
                  <a:pt x="148" y="407"/>
                </a:lnTo>
                <a:lnTo>
                  <a:pt x="148" y="411"/>
                </a:lnTo>
                <a:lnTo>
                  <a:pt x="148" y="415"/>
                </a:lnTo>
                <a:lnTo>
                  <a:pt x="148" y="415"/>
                </a:lnTo>
                <a:lnTo>
                  <a:pt x="146" y="415"/>
                </a:lnTo>
                <a:lnTo>
                  <a:pt x="144" y="415"/>
                </a:lnTo>
                <a:lnTo>
                  <a:pt x="144" y="415"/>
                </a:lnTo>
                <a:lnTo>
                  <a:pt x="144" y="417"/>
                </a:lnTo>
                <a:lnTo>
                  <a:pt x="146" y="419"/>
                </a:lnTo>
                <a:lnTo>
                  <a:pt x="146" y="421"/>
                </a:lnTo>
                <a:lnTo>
                  <a:pt x="148" y="425"/>
                </a:lnTo>
                <a:lnTo>
                  <a:pt x="148" y="425"/>
                </a:lnTo>
                <a:lnTo>
                  <a:pt x="146" y="429"/>
                </a:lnTo>
                <a:lnTo>
                  <a:pt x="146" y="429"/>
                </a:lnTo>
                <a:lnTo>
                  <a:pt x="146" y="429"/>
                </a:lnTo>
                <a:lnTo>
                  <a:pt x="144" y="431"/>
                </a:lnTo>
                <a:lnTo>
                  <a:pt x="142" y="433"/>
                </a:lnTo>
                <a:lnTo>
                  <a:pt x="142" y="433"/>
                </a:lnTo>
                <a:lnTo>
                  <a:pt x="138" y="431"/>
                </a:lnTo>
                <a:lnTo>
                  <a:pt x="136" y="427"/>
                </a:lnTo>
                <a:lnTo>
                  <a:pt x="132" y="423"/>
                </a:lnTo>
                <a:lnTo>
                  <a:pt x="130" y="421"/>
                </a:lnTo>
                <a:lnTo>
                  <a:pt x="130" y="421"/>
                </a:lnTo>
                <a:lnTo>
                  <a:pt x="128" y="423"/>
                </a:lnTo>
                <a:lnTo>
                  <a:pt x="128" y="423"/>
                </a:lnTo>
                <a:lnTo>
                  <a:pt x="128" y="427"/>
                </a:lnTo>
                <a:lnTo>
                  <a:pt x="128" y="427"/>
                </a:lnTo>
                <a:lnTo>
                  <a:pt x="126" y="429"/>
                </a:lnTo>
                <a:lnTo>
                  <a:pt x="122" y="433"/>
                </a:lnTo>
                <a:lnTo>
                  <a:pt x="118" y="435"/>
                </a:lnTo>
                <a:lnTo>
                  <a:pt x="116" y="438"/>
                </a:lnTo>
                <a:lnTo>
                  <a:pt x="116" y="438"/>
                </a:lnTo>
                <a:lnTo>
                  <a:pt x="116" y="442"/>
                </a:lnTo>
                <a:lnTo>
                  <a:pt x="120" y="444"/>
                </a:lnTo>
                <a:lnTo>
                  <a:pt x="120" y="444"/>
                </a:lnTo>
                <a:lnTo>
                  <a:pt x="122" y="442"/>
                </a:lnTo>
                <a:lnTo>
                  <a:pt x="124" y="442"/>
                </a:lnTo>
                <a:lnTo>
                  <a:pt x="124" y="442"/>
                </a:lnTo>
                <a:lnTo>
                  <a:pt x="128" y="450"/>
                </a:lnTo>
                <a:lnTo>
                  <a:pt x="128" y="450"/>
                </a:lnTo>
                <a:lnTo>
                  <a:pt x="134" y="452"/>
                </a:lnTo>
                <a:lnTo>
                  <a:pt x="136" y="454"/>
                </a:lnTo>
                <a:lnTo>
                  <a:pt x="138" y="458"/>
                </a:lnTo>
                <a:lnTo>
                  <a:pt x="138" y="458"/>
                </a:lnTo>
                <a:lnTo>
                  <a:pt x="136" y="462"/>
                </a:lnTo>
                <a:lnTo>
                  <a:pt x="134" y="464"/>
                </a:lnTo>
                <a:lnTo>
                  <a:pt x="134" y="470"/>
                </a:lnTo>
                <a:lnTo>
                  <a:pt x="134" y="470"/>
                </a:lnTo>
                <a:lnTo>
                  <a:pt x="138" y="466"/>
                </a:lnTo>
                <a:lnTo>
                  <a:pt x="138" y="466"/>
                </a:lnTo>
                <a:lnTo>
                  <a:pt x="136" y="470"/>
                </a:lnTo>
                <a:lnTo>
                  <a:pt x="132" y="472"/>
                </a:lnTo>
                <a:lnTo>
                  <a:pt x="132" y="472"/>
                </a:lnTo>
                <a:lnTo>
                  <a:pt x="132" y="470"/>
                </a:lnTo>
                <a:lnTo>
                  <a:pt x="132" y="470"/>
                </a:lnTo>
                <a:lnTo>
                  <a:pt x="126" y="472"/>
                </a:lnTo>
                <a:lnTo>
                  <a:pt x="124" y="476"/>
                </a:lnTo>
                <a:lnTo>
                  <a:pt x="124" y="476"/>
                </a:lnTo>
                <a:lnTo>
                  <a:pt x="124" y="478"/>
                </a:lnTo>
                <a:lnTo>
                  <a:pt x="126" y="480"/>
                </a:lnTo>
                <a:lnTo>
                  <a:pt x="128" y="484"/>
                </a:lnTo>
                <a:lnTo>
                  <a:pt x="128" y="484"/>
                </a:lnTo>
                <a:lnTo>
                  <a:pt x="130" y="488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8" y="490"/>
                </a:lnTo>
                <a:lnTo>
                  <a:pt x="126" y="496"/>
                </a:lnTo>
                <a:lnTo>
                  <a:pt x="126" y="496"/>
                </a:lnTo>
                <a:lnTo>
                  <a:pt x="122" y="498"/>
                </a:lnTo>
                <a:lnTo>
                  <a:pt x="120" y="500"/>
                </a:lnTo>
                <a:lnTo>
                  <a:pt x="120" y="500"/>
                </a:lnTo>
                <a:lnTo>
                  <a:pt x="122" y="504"/>
                </a:lnTo>
                <a:lnTo>
                  <a:pt x="122" y="504"/>
                </a:lnTo>
                <a:lnTo>
                  <a:pt x="126" y="506"/>
                </a:lnTo>
                <a:lnTo>
                  <a:pt x="126" y="506"/>
                </a:lnTo>
                <a:lnTo>
                  <a:pt x="126" y="512"/>
                </a:lnTo>
                <a:lnTo>
                  <a:pt x="126" y="514"/>
                </a:lnTo>
                <a:lnTo>
                  <a:pt x="128" y="516"/>
                </a:lnTo>
                <a:lnTo>
                  <a:pt x="128" y="516"/>
                </a:lnTo>
                <a:lnTo>
                  <a:pt x="134" y="518"/>
                </a:lnTo>
                <a:lnTo>
                  <a:pt x="136" y="520"/>
                </a:lnTo>
                <a:lnTo>
                  <a:pt x="136" y="520"/>
                </a:lnTo>
                <a:lnTo>
                  <a:pt x="136" y="520"/>
                </a:lnTo>
                <a:lnTo>
                  <a:pt x="136" y="526"/>
                </a:lnTo>
                <a:lnTo>
                  <a:pt x="136" y="526"/>
                </a:lnTo>
                <a:lnTo>
                  <a:pt x="136" y="530"/>
                </a:lnTo>
                <a:lnTo>
                  <a:pt x="136" y="534"/>
                </a:lnTo>
                <a:lnTo>
                  <a:pt x="136" y="534"/>
                </a:lnTo>
                <a:lnTo>
                  <a:pt x="138" y="536"/>
                </a:lnTo>
                <a:lnTo>
                  <a:pt x="142" y="538"/>
                </a:lnTo>
                <a:lnTo>
                  <a:pt x="142" y="538"/>
                </a:lnTo>
                <a:lnTo>
                  <a:pt x="146" y="550"/>
                </a:lnTo>
                <a:lnTo>
                  <a:pt x="146" y="550"/>
                </a:lnTo>
                <a:lnTo>
                  <a:pt x="148" y="560"/>
                </a:lnTo>
                <a:lnTo>
                  <a:pt x="148" y="560"/>
                </a:lnTo>
                <a:lnTo>
                  <a:pt x="148" y="564"/>
                </a:lnTo>
                <a:lnTo>
                  <a:pt x="148" y="564"/>
                </a:lnTo>
                <a:lnTo>
                  <a:pt x="146" y="566"/>
                </a:lnTo>
                <a:lnTo>
                  <a:pt x="144" y="566"/>
                </a:lnTo>
                <a:lnTo>
                  <a:pt x="138" y="566"/>
                </a:lnTo>
                <a:lnTo>
                  <a:pt x="138" y="566"/>
                </a:lnTo>
                <a:lnTo>
                  <a:pt x="138" y="572"/>
                </a:lnTo>
                <a:lnTo>
                  <a:pt x="138" y="572"/>
                </a:lnTo>
                <a:lnTo>
                  <a:pt x="134" y="570"/>
                </a:lnTo>
                <a:lnTo>
                  <a:pt x="132" y="572"/>
                </a:lnTo>
                <a:lnTo>
                  <a:pt x="132" y="572"/>
                </a:lnTo>
                <a:lnTo>
                  <a:pt x="132" y="574"/>
                </a:lnTo>
                <a:lnTo>
                  <a:pt x="132" y="574"/>
                </a:lnTo>
                <a:lnTo>
                  <a:pt x="128" y="580"/>
                </a:lnTo>
                <a:lnTo>
                  <a:pt x="126" y="582"/>
                </a:lnTo>
                <a:lnTo>
                  <a:pt x="122" y="584"/>
                </a:lnTo>
                <a:lnTo>
                  <a:pt x="122" y="584"/>
                </a:lnTo>
                <a:lnTo>
                  <a:pt x="118" y="582"/>
                </a:lnTo>
                <a:lnTo>
                  <a:pt x="116" y="578"/>
                </a:lnTo>
                <a:lnTo>
                  <a:pt x="114" y="576"/>
                </a:lnTo>
                <a:lnTo>
                  <a:pt x="110" y="574"/>
                </a:lnTo>
                <a:lnTo>
                  <a:pt x="110" y="574"/>
                </a:lnTo>
                <a:lnTo>
                  <a:pt x="108" y="576"/>
                </a:lnTo>
                <a:lnTo>
                  <a:pt x="108" y="576"/>
                </a:lnTo>
                <a:lnTo>
                  <a:pt x="106" y="574"/>
                </a:lnTo>
                <a:lnTo>
                  <a:pt x="102" y="572"/>
                </a:lnTo>
                <a:lnTo>
                  <a:pt x="102" y="572"/>
                </a:lnTo>
                <a:lnTo>
                  <a:pt x="98" y="574"/>
                </a:lnTo>
                <a:lnTo>
                  <a:pt x="94" y="578"/>
                </a:lnTo>
                <a:lnTo>
                  <a:pt x="94" y="578"/>
                </a:lnTo>
                <a:lnTo>
                  <a:pt x="100" y="582"/>
                </a:lnTo>
                <a:lnTo>
                  <a:pt x="104" y="584"/>
                </a:lnTo>
                <a:lnTo>
                  <a:pt x="104" y="584"/>
                </a:lnTo>
                <a:lnTo>
                  <a:pt x="106" y="586"/>
                </a:lnTo>
                <a:lnTo>
                  <a:pt x="106" y="588"/>
                </a:lnTo>
                <a:lnTo>
                  <a:pt x="102" y="588"/>
                </a:lnTo>
                <a:lnTo>
                  <a:pt x="96" y="588"/>
                </a:lnTo>
                <a:lnTo>
                  <a:pt x="96" y="588"/>
                </a:lnTo>
                <a:lnTo>
                  <a:pt x="94" y="586"/>
                </a:lnTo>
                <a:lnTo>
                  <a:pt x="94" y="586"/>
                </a:lnTo>
                <a:lnTo>
                  <a:pt x="88" y="584"/>
                </a:lnTo>
                <a:lnTo>
                  <a:pt x="86" y="582"/>
                </a:lnTo>
                <a:lnTo>
                  <a:pt x="86" y="582"/>
                </a:lnTo>
                <a:lnTo>
                  <a:pt x="82" y="578"/>
                </a:lnTo>
                <a:lnTo>
                  <a:pt x="82" y="580"/>
                </a:lnTo>
                <a:lnTo>
                  <a:pt x="80" y="582"/>
                </a:lnTo>
                <a:lnTo>
                  <a:pt x="78" y="584"/>
                </a:lnTo>
                <a:lnTo>
                  <a:pt x="78" y="584"/>
                </a:lnTo>
                <a:lnTo>
                  <a:pt x="82" y="590"/>
                </a:lnTo>
                <a:lnTo>
                  <a:pt x="84" y="592"/>
                </a:lnTo>
                <a:lnTo>
                  <a:pt x="82" y="596"/>
                </a:lnTo>
                <a:lnTo>
                  <a:pt x="82" y="596"/>
                </a:lnTo>
                <a:lnTo>
                  <a:pt x="76" y="592"/>
                </a:lnTo>
                <a:lnTo>
                  <a:pt x="70" y="590"/>
                </a:lnTo>
                <a:lnTo>
                  <a:pt x="68" y="592"/>
                </a:lnTo>
                <a:lnTo>
                  <a:pt x="68" y="592"/>
                </a:lnTo>
                <a:lnTo>
                  <a:pt x="68" y="592"/>
                </a:lnTo>
                <a:lnTo>
                  <a:pt x="64" y="596"/>
                </a:lnTo>
                <a:lnTo>
                  <a:pt x="62" y="598"/>
                </a:lnTo>
                <a:lnTo>
                  <a:pt x="60" y="596"/>
                </a:lnTo>
                <a:lnTo>
                  <a:pt x="58" y="596"/>
                </a:lnTo>
                <a:lnTo>
                  <a:pt x="52" y="586"/>
                </a:lnTo>
                <a:lnTo>
                  <a:pt x="48" y="588"/>
                </a:lnTo>
                <a:lnTo>
                  <a:pt x="48" y="588"/>
                </a:lnTo>
                <a:lnTo>
                  <a:pt x="48" y="592"/>
                </a:lnTo>
                <a:lnTo>
                  <a:pt x="50" y="594"/>
                </a:lnTo>
                <a:lnTo>
                  <a:pt x="48" y="602"/>
                </a:lnTo>
                <a:lnTo>
                  <a:pt x="48" y="602"/>
                </a:lnTo>
                <a:lnTo>
                  <a:pt x="50" y="606"/>
                </a:lnTo>
                <a:lnTo>
                  <a:pt x="52" y="612"/>
                </a:lnTo>
                <a:lnTo>
                  <a:pt x="52" y="616"/>
                </a:lnTo>
                <a:lnTo>
                  <a:pt x="52" y="620"/>
                </a:lnTo>
                <a:lnTo>
                  <a:pt x="52" y="620"/>
                </a:lnTo>
                <a:lnTo>
                  <a:pt x="52" y="620"/>
                </a:lnTo>
                <a:lnTo>
                  <a:pt x="52" y="622"/>
                </a:lnTo>
                <a:lnTo>
                  <a:pt x="54" y="626"/>
                </a:lnTo>
                <a:lnTo>
                  <a:pt x="54" y="626"/>
                </a:lnTo>
                <a:lnTo>
                  <a:pt x="56" y="636"/>
                </a:lnTo>
                <a:lnTo>
                  <a:pt x="56" y="646"/>
                </a:lnTo>
                <a:lnTo>
                  <a:pt x="56" y="646"/>
                </a:lnTo>
                <a:lnTo>
                  <a:pt x="58" y="654"/>
                </a:lnTo>
                <a:lnTo>
                  <a:pt x="58" y="654"/>
                </a:lnTo>
                <a:lnTo>
                  <a:pt x="58" y="654"/>
                </a:lnTo>
                <a:lnTo>
                  <a:pt x="60" y="654"/>
                </a:lnTo>
                <a:lnTo>
                  <a:pt x="60" y="654"/>
                </a:lnTo>
                <a:lnTo>
                  <a:pt x="62" y="658"/>
                </a:lnTo>
                <a:lnTo>
                  <a:pt x="66" y="660"/>
                </a:lnTo>
                <a:lnTo>
                  <a:pt x="66" y="660"/>
                </a:lnTo>
                <a:lnTo>
                  <a:pt x="68" y="666"/>
                </a:lnTo>
                <a:lnTo>
                  <a:pt x="70" y="67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0" y="684"/>
                </a:lnTo>
                <a:lnTo>
                  <a:pt x="82" y="686"/>
                </a:lnTo>
                <a:lnTo>
                  <a:pt x="82" y="686"/>
                </a:lnTo>
                <a:lnTo>
                  <a:pt x="84" y="694"/>
                </a:lnTo>
                <a:lnTo>
                  <a:pt x="86" y="698"/>
                </a:lnTo>
                <a:lnTo>
                  <a:pt x="88" y="700"/>
                </a:lnTo>
                <a:lnTo>
                  <a:pt x="88" y="700"/>
                </a:lnTo>
                <a:lnTo>
                  <a:pt x="88" y="704"/>
                </a:lnTo>
                <a:lnTo>
                  <a:pt x="90" y="706"/>
                </a:lnTo>
                <a:lnTo>
                  <a:pt x="90" y="706"/>
                </a:lnTo>
                <a:lnTo>
                  <a:pt x="88" y="710"/>
                </a:lnTo>
                <a:lnTo>
                  <a:pt x="88" y="710"/>
                </a:lnTo>
                <a:lnTo>
                  <a:pt x="90" y="712"/>
                </a:lnTo>
                <a:lnTo>
                  <a:pt x="94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4"/>
                </a:lnTo>
                <a:lnTo>
                  <a:pt x="102" y="716"/>
                </a:lnTo>
                <a:lnTo>
                  <a:pt x="102" y="716"/>
                </a:lnTo>
                <a:lnTo>
                  <a:pt x="102" y="718"/>
                </a:lnTo>
                <a:lnTo>
                  <a:pt x="104" y="720"/>
                </a:lnTo>
                <a:lnTo>
                  <a:pt x="108" y="724"/>
                </a:lnTo>
                <a:lnTo>
                  <a:pt x="108" y="724"/>
                </a:lnTo>
                <a:lnTo>
                  <a:pt x="110" y="727"/>
                </a:lnTo>
                <a:lnTo>
                  <a:pt x="110" y="731"/>
                </a:lnTo>
                <a:lnTo>
                  <a:pt x="110" y="731"/>
                </a:lnTo>
                <a:lnTo>
                  <a:pt x="106" y="735"/>
                </a:lnTo>
                <a:lnTo>
                  <a:pt x="104" y="739"/>
                </a:lnTo>
                <a:lnTo>
                  <a:pt x="104" y="739"/>
                </a:lnTo>
                <a:lnTo>
                  <a:pt x="106" y="741"/>
                </a:lnTo>
                <a:lnTo>
                  <a:pt x="106" y="743"/>
                </a:lnTo>
                <a:lnTo>
                  <a:pt x="108" y="745"/>
                </a:lnTo>
                <a:lnTo>
                  <a:pt x="110" y="747"/>
                </a:lnTo>
                <a:lnTo>
                  <a:pt x="110" y="747"/>
                </a:lnTo>
                <a:lnTo>
                  <a:pt x="112" y="753"/>
                </a:lnTo>
                <a:lnTo>
                  <a:pt x="114" y="759"/>
                </a:lnTo>
                <a:lnTo>
                  <a:pt x="112" y="771"/>
                </a:lnTo>
                <a:lnTo>
                  <a:pt x="112" y="771"/>
                </a:lnTo>
                <a:lnTo>
                  <a:pt x="114" y="775"/>
                </a:lnTo>
                <a:lnTo>
                  <a:pt x="118" y="777"/>
                </a:lnTo>
                <a:lnTo>
                  <a:pt x="118" y="777"/>
                </a:lnTo>
                <a:lnTo>
                  <a:pt x="120" y="775"/>
                </a:lnTo>
                <a:lnTo>
                  <a:pt x="124" y="775"/>
                </a:lnTo>
                <a:lnTo>
                  <a:pt x="124" y="775"/>
                </a:lnTo>
                <a:lnTo>
                  <a:pt x="130" y="775"/>
                </a:lnTo>
                <a:lnTo>
                  <a:pt x="130" y="775"/>
                </a:lnTo>
                <a:lnTo>
                  <a:pt x="134" y="775"/>
                </a:lnTo>
                <a:lnTo>
                  <a:pt x="136" y="775"/>
                </a:lnTo>
                <a:lnTo>
                  <a:pt x="136" y="775"/>
                </a:lnTo>
                <a:lnTo>
                  <a:pt x="136" y="769"/>
                </a:lnTo>
                <a:lnTo>
                  <a:pt x="136" y="761"/>
                </a:lnTo>
                <a:lnTo>
                  <a:pt x="136" y="761"/>
                </a:lnTo>
                <a:lnTo>
                  <a:pt x="136" y="755"/>
                </a:lnTo>
                <a:lnTo>
                  <a:pt x="136" y="749"/>
                </a:lnTo>
                <a:lnTo>
                  <a:pt x="136" y="743"/>
                </a:lnTo>
                <a:lnTo>
                  <a:pt x="142" y="737"/>
                </a:lnTo>
                <a:lnTo>
                  <a:pt x="142" y="737"/>
                </a:lnTo>
                <a:lnTo>
                  <a:pt x="148" y="731"/>
                </a:lnTo>
                <a:lnTo>
                  <a:pt x="150" y="727"/>
                </a:lnTo>
                <a:lnTo>
                  <a:pt x="152" y="724"/>
                </a:lnTo>
                <a:lnTo>
                  <a:pt x="150" y="722"/>
                </a:lnTo>
                <a:lnTo>
                  <a:pt x="150" y="722"/>
                </a:lnTo>
                <a:lnTo>
                  <a:pt x="148" y="716"/>
                </a:lnTo>
                <a:lnTo>
                  <a:pt x="148" y="712"/>
                </a:lnTo>
                <a:lnTo>
                  <a:pt x="150" y="708"/>
                </a:lnTo>
                <a:lnTo>
                  <a:pt x="150" y="708"/>
                </a:lnTo>
                <a:lnTo>
                  <a:pt x="152" y="708"/>
                </a:lnTo>
                <a:lnTo>
                  <a:pt x="154" y="706"/>
                </a:lnTo>
                <a:lnTo>
                  <a:pt x="154" y="706"/>
                </a:lnTo>
                <a:lnTo>
                  <a:pt x="160" y="706"/>
                </a:lnTo>
                <a:lnTo>
                  <a:pt x="166" y="702"/>
                </a:lnTo>
                <a:lnTo>
                  <a:pt x="166" y="702"/>
                </a:lnTo>
                <a:lnTo>
                  <a:pt x="170" y="698"/>
                </a:lnTo>
                <a:lnTo>
                  <a:pt x="174" y="698"/>
                </a:lnTo>
                <a:lnTo>
                  <a:pt x="174" y="698"/>
                </a:lnTo>
                <a:lnTo>
                  <a:pt x="184" y="700"/>
                </a:lnTo>
                <a:lnTo>
                  <a:pt x="184" y="700"/>
                </a:lnTo>
                <a:lnTo>
                  <a:pt x="192" y="700"/>
                </a:lnTo>
                <a:lnTo>
                  <a:pt x="202" y="700"/>
                </a:lnTo>
                <a:lnTo>
                  <a:pt x="202" y="700"/>
                </a:lnTo>
                <a:lnTo>
                  <a:pt x="198" y="698"/>
                </a:lnTo>
                <a:lnTo>
                  <a:pt x="200" y="688"/>
                </a:lnTo>
                <a:lnTo>
                  <a:pt x="200" y="688"/>
                </a:lnTo>
                <a:lnTo>
                  <a:pt x="202" y="690"/>
                </a:lnTo>
                <a:lnTo>
                  <a:pt x="206" y="692"/>
                </a:lnTo>
                <a:lnTo>
                  <a:pt x="206" y="692"/>
                </a:lnTo>
                <a:lnTo>
                  <a:pt x="208" y="686"/>
                </a:lnTo>
                <a:lnTo>
                  <a:pt x="208" y="680"/>
                </a:lnTo>
                <a:lnTo>
                  <a:pt x="208" y="680"/>
                </a:lnTo>
                <a:lnTo>
                  <a:pt x="208" y="672"/>
                </a:lnTo>
                <a:lnTo>
                  <a:pt x="208" y="668"/>
                </a:lnTo>
                <a:lnTo>
                  <a:pt x="206" y="664"/>
                </a:lnTo>
                <a:lnTo>
                  <a:pt x="206" y="664"/>
                </a:lnTo>
                <a:lnTo>
                  <a:pt x="200" y="662"/>
                </a:lnTo>
                <a:lnTo>
                  <a:pt x="198" y="660"/>
                </a:lnTo>
                <a:lnTo>
                  <a:pt x="198" y="658"/>
                </a:lnTo>
                <a:lnTo>
                  <a:pt x="198" y="658"/>
                </a:lnTo>
                <a:lnTo>
                  <a:pt x="198" y="656"/>
                </a:lnTo>
                <a:lnTo>
                  <a:pt x="200" y="654"/>
                </a:lnTo>
                <a:lnTo>
                  <a:pt x="204" y="650"/>
                </a:lnTo>
                <a:lnTo>
                  <a:pt x="202" y="648"/>
                </a:lnTo>
                <a:lnTo>
                  <a:pt x="202" y="648"/>
                </a:lnTo>
                <a:lnTo>
                  <a:pt x="200" y="646"/>
                </a:lnTo>
                <a:lnTo>
                  <a:pt x="200" y="642"/>
                </a:lnTo>
                <a:lnTo>
                  <a:pt x="200" y="642"/>
                </a:lnTo>
                <a:lnTo>
                  <a:pt x="200" y="640"/>
                </a:lnTo>
                <a:lnTo>
                  <a:pt x="204" y="636"/>
                </a:lnTo>
                <a:lnTo>
                  <a:pt x="204" y="636"/>
                </a:lnTo>
                <a:lnTo>
                  <a:pt x="210" y="634"/>
                </a:lnTo>
                <a:lnTo>
                  <a:pt x="214" y="632"/>
                </a:lnTo>
                <a:lnTo>
                  <a:pt x="216" y="628"/>
                </a:lnTo>
                <a:lnTo>
                  <a:pt x="216" y="628"/>
                </a:lnTo>
                <a:lnTo>
                  <a:pt x="218" y="624"/>
                </a:lnTo>
                <a:lnTo>
                  <a:pt x="222" y="622"/>
                </a:lnTo>
                <a:lnTo>
                  <a:pt x="232" y="620"/>
                </a:lnTo>
                <a:lnTo>
                  <a:pt x="232" y="620"/>
                </a:lnTo>
                <a:lnTo>
                  <a:pt x="234" y="618"/>
                </a:lnTo>
                <a:lnTo>
                  <a:pt x="236" y="618"/>
                </a:lnTo>
                <a:lnTo>
                  <a:pt x="238" y="618"/>
                </a:lnTo>
                <a:lnTo>
                  <a:pt x="238" y="618"/>
                </a:lnTo>
                <a:lnTo>
                  <a:pt x="238" y="622"/>
                </a:lnTo>
                <a:lnTo>
                  <a:pt x="238" y="632"/>
                </a:lnTo>
                <a:lnTo>
                  <a:pt x="238" y="632"/>
                </a:lnTo>
                <a:lnTo>
                  <a:pt x="244" y="636"/>
                </a:lnTo>
                <a:lnTo>
                  <a:pt x="244" y="636"/>
                </a:lnTo>
                <a:lnTo>
                  <a:pt x="246" y="634"/>
                </a:lnTo>
                <a:lnTo>
                  <a:pt x="248" y="634"/>
                </a:lnTo>
                <a:lnTo>
                  <a:pt x="250" y="630"/>
                </a:lnTo>
                <a:lnTo>
                  <a:pt x="252" y="626"/>
                </a:lnTo>
                <a:lnTo>
                  <a:pt x="254" y="624"/>
                </a:lnTo>
                <a:lnTo>
                  <a:pt x="258" y="624"/>
                </a:lnTo>
                <a:lnTo>
                  <a:pt x="258" y="624"/>
                </a:lnTo>
                <a:lnTo>
                  <a:pt x="262" y="624"/>
                </a:lnTo>
                <a:lnTo>
                  <a:pt x="268" y="622"/>
                </a:lnTo>
                <a:lnTo>
                  <a:pt x="268" y="622"/>
                </a:lnTo>
                <a:lnTo>
                  <a:pt x="272" y="624"/>
                </a:lnTo>
                <a:lnTo>
                  <a:pt x="272" y="624"/>
                </a:lnTo>
                <a:lnTo>
                  <a:pt x="280" y="624"/>
                </a:lnTo>
                <a:lnTo>
                  <a:pt x="286" y="622"/>
                </a:lnTo>
                <a:lnTo>
                  <a:pt x="286" y="622"/>
                </a:lnTo>
                <a:lnTo>
                  <a:pt x="288" y="622"/>
                </a:lnTo>
                <a:lnTo>
                  <a:pt x="288" y="624"/>
                </a:lnTo>
                <a:lnTo>
                  <a:pt x="288" y="624"/>
                </a:lnTo>
                <a:lnTo>
                  <a:pt x="290" y="626"/>
                </a:lnTo>
                <a:lnTo>
                  <a:pt x="292" y="628"/>
                </a:lnTo>
                <a:lnTo>
                  <a:pt x="294" y="630"/>
                </a:lnTo>
                <a:lnTo>
                  <a:pt x="298" y="632"/>
                </a:lnTo>
                <a:lnTo>
                  <a:pt x="298" y="632"/>
                </a:lnTo>
                <a:lnTo>
                  <a:pt x="302" y="632"/>
                </a:lnTo>
                <a:lnTo>
                  <a:pt x="304" y="632"/>
                </a:lnTo>
                <a:lnTo>
                  <a:pt x="304" y="632"/>
                </a:lnTo>
                <a:lnTo>
                  <a:pt x="304" y="636"/>
                </a:lnTo>
                <a:lnTo>
                  <a:pt x="304" y="640"/>
                </a:lnTo>
                <a:lnTo>
                  <a:pt x="304" y="640"/>
                </a:lnTo>
                <a:lnTo>
                  <a:pt x="306" y="642"/>
                </a:lnTo>
                <a:lnTo>
                  <a:pt x="310" y="644"/>
                </a:lnTo>
                <a:lnTo>
                  <a:pt x="312" y="646"/>
                </a:lnTo>
                <a:lnTo>
                  <a:pt x="314" y="648"/>
                </a:lnTo>
                <a:lnTo>
                  <a:pt x="314" y="648"/>
                </a:lnTo>
                <a:lnTo>
                  <a:pt x="314" y="658"/>
                </a:lnTo>
                <a:lnTo>
                  <a:pt x="316" y="662"/>
                </a:lnTo>
                <a:lnTo>
                  <a:pt x="318" y="666"/>
                </a:lnTo>
                <a:lnTo>
                  <a:pt x="318" y="666"/>
                </a:lnTo>
                <a:lnTo>
                  <a:pt x="322" y="668"/>
                </a:lnTo>
                <a:lnTo>
                  <a:pt x="324" y="672"/>
                </a:lnTo>
                <a:lnTo>
                  <a:pt x="324" y="672"/>
                </a:lnTo>
                <a:lnTo>
                  <a:pt x="326" y="678"/>
                </a:lnTo>
                <a:lnTo>
                  <a:pt x="330" y="680"/>
                </a:lnTo>
                <a:lnTo>
                  <a:pt x="330" y="680"/>
                </a:lnTo>
                <a:lnTo>
                  <a:pt x="336" y="678"/>
                </a:lnTo>
                <a:lnTo>
                  <a:pt x="344" y="678"/>
                </a:lnTo>
                <a:lnTo>
                  <a:pt x="344" y="678"/>
                </a:lnTo>
                <a:lnTo>
                  <a:pt x="348" y="678"/>
                </a:lnTo>
                <a:lnTo>
                  <a:pt x="350" y="682"/>
                </a:lnTo>
                <a:lnTo>
                  <a:pt x="350" y="684"/>
                </a:lnTo>
                <a:lnTo>
                  <a:pt x="352" y="688"/>
                </a:lnTo>
                <a:lnTo>
                  <a:pt x="362" y="688"/>
                </a:lnTo>
                <a:lnTo>
                  <a:pt x="362" y="688"/>
                </a:lnTo>
                <a:lnTo>
                  <a:pt x="364" y="694"/>
                </a:lnTo>
                <a:lnTo>
                  <a:pt x="366" y="700"/>
                </a:lnTo>
                <a:lnTo>
                  <a:pt x="368" y="706"/>
                </a:lnTo>
                <a:lnTo>
                  <a:pt x="370" y="708"/>
                </a:lnTo>
                <a:lnTo>
                  <a:pt x="374" y="708"/>
                </a:lnTo>
                <a:lnTo>
                  <a:pt x="374" y="708"/>
                </a:lnTo>
                <a:lnTo>
                  <a:pt x="376" y="708"/>
                </a:lnTo>
                <a:lnTo>
                  <a:pt x="380" y="706"/>
                </a:lnTo>
                <a:lnTo>
                  <a:pt x="380" y="706"/>
                </a:lnTo>
                <a:lnTo>
                  <a:pt x="382" y="708"/>
                </a:lnTo>
                <a:lnTo>
                  <a:pt x="384" y="710"/>
                </a:lnTo>
                <a:lnTo>
                  <a:pt x="386" y="714"/>
                </a:lnTo>
                <a:lnTo>
                  <a:pt x="390" y="714"/>
                </a:lnTo>
                <a:lnTo>
                  <a:pt x="390" y="714"/>
                </a:lnTo>
                <a:lnTo>
                  <a:pt x="396" y="714"/>
                </a:lnTo>
                <a:lnTo>
                  <a:pt x="400" y="714"/>
                </a:lnTo>
                <a:lnTo>
                  <a:pt x="402" y="710"/>
                </a:lnTo>
                <a:lnTo>
                  <a:pt x="404" y="706"/>
                </a:lnTo>
                <a:lnTo>
                  <a:pt x="404" y="706"/>
                </a:lnTo>
                <a:lnTo>
                  <a:pt x="404" y="704"/>
                </a:lnTo>
                <a:lnTo>
                  <a:pt x="402" y="702"/>
                </a:lnTo>
                <a:lnTo>
                  <a:pt x="398" y="700"/>
                </a:lnTo>
                <a:lnTo>
                  <a:pt x="398" y="700"/>
                </a:lnTo>
                <a:lnTo>
                  <a:pt x="400" y="698"/>
                </a:lnTo>
                <a:lnTo>
                  <a:pt x="398" y="696"/>
                </a:lnTo>
                <a:lnTo>
                  <a:pt x="398" y="696"/>
                </a:lnTo>
                <a:lnTo>
                  <a:pt x="396" y="694"/>
                </a:lnTo>
                <a:lnTo>
                  <a:pt x="394" y="692"/>
                </a:lnTo>
                <a:lnTo>
                  <a:pt x="394" y="692"/>
                </a:lnTo>
                <a:lnTo>
                  <a:pt x="396" y="690"/>
                </a:lnTo>
                <a:lnTo>
                  <a:pt x="396" y="690"/>
                </a:lnTo>
                <a:lnTo>
                  <a:pt x="394" y="686"/>
                </a:lnTo>
                <a:lnTo>
                  <a:pt x="394" y="684"/>
                </a:lnTo>
                <a:lnTo>
                  <a:pt x="394" y="680"/>
                </a:lnTo>
                <a:lnTo>
                  <a:pt x="394" y="682"/>
                </a:lnTo>
                <a:lnTo>
                  <a:pt x="394" y="684"/>
                </a:lnTo>
                <a:lnTo>
                  <a:pt x="394" y="684"/>
                </a:lnTo>
                <a:lnTo>
                  <a:pt x="396" y="682"/>
                </a:lnTo>
                <a:lnTo>
                  <a:pt x="400" y="682"/>
                </a:lnTo>
                <a:lnTo>
                  <a:pt x="406" y="684"/>
                </a:lnTo>
                <a:lnTo>
                  <a:pt x="406" y="684"/>
                </a:lnTo>
                <a:lnTo>
                  <a:pt x="408" y="676"/>
                </a:lnTo>
                <a:lnTo>
                  <a:pt x="410" y="672"/>
                </a:lnTo>
                <a:lnTo>
                  <a:pt x="414" y="670"/>
                </a:lnTo>
                <a:lnTo>
                  <a:pt x="414" y="670"/>
                </a:lnTo>
                <a:lnTo>
                  <a:pt x="416" y="672"/>
                </a:lnTo>
                <a:lnTo>
                  <a:pt x="420" y="674"/>
                </a:lnTo>
                <a:lnTo>
                  <a:pt x="422" y="676"/>
                </a:lnTo>
                <a:lnTo>
                  <a:pt x="426" y="676"/>
                </a:lnTo>
                <a:lnTo>
                  <a:pt x="426" y="676"/>
                </a:lnTo>
                <a:lnTo>
                  <a:pt x="428" y="676"/>
                </a:lnTo>
                <a:lnTo>
                  <a:pt x="428" y="674"/>
                </a:lnTo>
                <a:lnTo>
                  <a:pt x="428" y="674"/>
                </a:lnTo>
                <a:lnTo>
                  <a:pt x="424" y="670"/>
                </a:lnTo>
                <a:lnTo>
                  <a:pt x="420" y="666"/>
                </a:lnTo>
                <a:lnTo>
                  <a:pt x="420" y="664"/>
                </a:lnTo>
                <a:lnTo>
                  <a:pt x="420" y="664"/>
                </a:lnTo>
                <a:lnTo>
                  <a:pt x="426" y="662"/>
                </a:lnTo>
                <a:lnTo>
                  <a:pt x="426" y="662"/>
                </a:lnTo>
                <a:lnTo>
                  <a:pt x="422" y="660"/>
                </a:lnTo>
                <a:lnTo>
                  <a:pt x="422" y="658"/>
                </a:lnTo>
                <a:lnTo>
                  <a:pt x="422" y="658"/>
                </a:lnTo>
                <a:lnTo>
                  <a:pt x="424" y="654"/>
                </a:lnTo>
                <a:lnTo>
                  <a:pt x="428" y="654"/>
                </a:lnTo>
                <a:lnTo>
                  <a:pt x="428" y="654"/>
                </a:lnTo>
                <a:lnTo>
                  <a:pt x="438" y="660"/>
                </a:lnTo>
                <a:lnTo>
                  <a:pt x="438" y="660"/>
                </a:lnTo>
                <a:lnTo>
                  <a:pt x="452" y="662"/>
                </a:lnTo>
                <a:lnTo>
                  <a:pt x="452" y="662"/>
                </a:lnTo>
                <a:lnTo>
                  <a:pt x="456" y="662"/>
                </a:lnTo>
                <a:lnTo>
                  <a:pt x="460" y="664"/>
                </a:lnTo>
                <a:lnTo>
                  <a:pt x="464" y="666"/>
                </a:lnTo>
                <a:lnTo>
                  <a:pt x="468" y="666"/>
                </a:lnTo>
                <a:lnTo>
                  <a:pt x="472" y="666"/>
                </a:lnTo>
                <a:lnTo>
                  <a:pt x="472" y="666"/>
                </a:lnTo>
                <a:lnTo>
                  <a:pt x="474" y="668"/>
                </a:lnTo>
                <a:lnTo>
                  <a:pt x="474" y="668"/>
                </a:lnTo>
                <a:lnTo>
                  <a:pt x="478" y="666"/>
                </a:lnTo>
                <a:lnTo>
                  <a:pt x="480" y="664"/>
                </a:lnTo>
                <a:lnTo>
                  <a:pt x="480" y="664"/>
                </a:lnTo>
                <a:lnTo>
                  <a:pt x="484" y="666"/>
                </a:lnTo>
                <a:lnTo>
                  <a:pt x="486" y="670"/>
                </a:lnTo>
                <a:lnTo>
                  <a:pt x="486" y="670"/>
                </a:lnTo>
                <a:lnTo>
                  <a:pt x="488" y="668"/>
                </a:lnTo>
                <a:lnTo>
                  <a:pt x="490" y="668"/>
                </a:lnTo>
                <a:lnTo>
                  <a:pt x="490" y="668"/>
                </a:lnTo>
                <a:lnTo>
                  <a:pt x="510" y="670"/>
                </a:lnTo>
                <a:lnTo>
                  <a:pt x="510" y="670"/>
                </a:lnTo>
                <a:lnTo>
                  <a:pt x="512" y="668"/>
                </a:lnTo>
                <a:lnTo>
                  <a:pt x="514" y="666"/>
                </a:lnTo>
                <a:lnTo>
                  <a:pt x="514" y="666"/>
                </a:lnTo>
                <a:lnTo>
                  <a:pt x="518" y="668"/>
                </a:lnTo>
                <a:lnTo>
                  <a:pt x="520" y="666"/>
                </a:lnTo>
                <a:lnTo>
                  <a:pt x="520" y="666"/>
                </a:lnTo>
                <a:lnTo>
                  <a:pt x="520" y="666"/>
                </a:lnTo>
                <a:lnTo>
                  <a:pt x="522" y="666"/>
                </a:lnTo>
                <a:lnTo>
                  <a:pt x="522" y="666"/>
                </a:lnTo>
                <a:lnTo>
                  <a:pt x="526" y="666"/>
                </a:lnTo>
                <a:lnTo>
                  <a:pt x="532" y="670"/>
                </a:lnTo>
                <a:lnTo>
                  <a:pt x="532" y="670"/>
                </a:lnTo>
                <a:lnTo>
                  <a:pt x="536" y="674"/>
                </a:lnTo>
                <a:lnTo>
                  <a:pt x="536" y="676"/>
                </a:lnTo>
                <a:lnTo>
                  <a:pt x="540" y="676"/>
                </a:lnTo>
                <a:lnTo>
                  <a:pt x="540" y="676"/>
                </a:lnTo>
                <a:lnTo>
                  <a:pt x="542" y="674"/>
                </a:lnTo>
                <a:lnTo>
                  <a:pt x="542" y="674"/>
                </a:lnTo>
                <a:lnTo>
                  <a:pt x="546" y="688"/>
                </a:lnTo>
                <a:lnTo>
                  <a:pt x="546" y="688"/>
                </a:lnTo>
                <a:lnTo>
                  <a:pt x="544" y="694"/>
                </a:lnTo>
                <a:lnTo>
                  <a:pt x="540" y="698"/>
                </a:lnTo>
                <a:lnTo>
                  <a:pt x="540" y="700"/>
                </a:lnTo>
                <a:lnTo>
                  <a:pt x="540" y="700"/>
                </a:lnTo>
                <a:lnTo>
                  <a:pt x="546" y="702"/>
                </a:lnTo>
                <a:lnTo>
                  <a:pt x="546" y="702"/>
                </a:lnTo>
                <a:lnTo>
                  <a:pt x="552" y="700"/>
                </a:lnTo>
                <a:lnTo>
                  <a:pt x="552" y="700"/>
                </a:lnTo>
                <a:lnTo>
                  <a:pt x="554" y="702"/>
                </a:lnTo>
                <a:lnTo>
                  <a:pt x="554" y="704"/>
                </a:lnTo>
                <a:lnTo>
                  <a:pt x="554" y="708"/>
                </a:lnTo>
                <a:lnTo>
                  <a:pt x="556" y="708"/>
                </a:lnTo>
                <a:lnTo>
                  <a:pt x="556" y="708"/>
                </a:lnTo>
                <a:lnTo>
                  <a:pt x="558" y="708"/>
                </a:lnTo>
                <a:lnTo>
                  <a:pt x="560" y="708"/>
                </a:lnTo>
                <a:lnTo>
                  <a:pt x="560" y="708"/>
                </a:lnTo>
                <a:lnTo>
                  <a:pt x="564" y="712"/>
                </a:lnTo>
                <a:lnTo>
                  <a:pt x="564" y="712"/>
                </a:lnTo>
                <a:lnTo>
                  <a:pt x="566" y="712"/>
                </a:lnTo>
                <a:lnTo>
                  <a:pt x="568" y="714"/>
                </a:lnTo>
                <a:lnTo>
                  <a:pt x="568" y="714"/>
                </a:lnTo>
                <a:lnTo>
                  <a:pt x="568" y="716"/>
                </a:lnTo>
                <a:lnTo>
                  <a:pt x="566" y="716"/>
                </a:lnTo>
                <a:lnTo>
                  <a:pt x="564" y="716"/>
                </a:lnTo>
                <a:lnTo>
                  <a:pt x="562" y="718"/>
                </a:lnTo>
                <a:lnTo>
                  <a:pt x="562" y="718"/>
                </a:lnTo>
                <a:lnTo>
                  <a:pt x="564" y="720"/>
                </a:lnTo>
                <a:lnTo>
                  <a:pt x="566" y="722"/>
                </a:lnTo>
                <a:lnTo>
                  <a:pt x="568" y="722"/>
                </a:lnTo>
                <a:lnTo>
                  <a:pt x="568" y="722"/>
                </a:lnTo>
                <a:lnTo>
                  <a:pt x="570" y="722"/>
                </a:lnTo>
                <a:lnTo>
                  <a:pt x="572" y="724"/>
                </a:lnTo>
                <a:lnTo>
                  <a:pt x="572" y="724"/>
                </a:lnTo>
                <a:lnTo>
                  <a:pt x="578" y="724"/>
                </a:lnTo>
                <a:lnTo>
                  <a:pt x="582" y="722"/>
                </a:lnTo>
                <a:lnTo>
                  <a:pt x="582" y="722"/>
                </a:lnTo>
                <a:lnTo>
                  <a:pt x="590" y="718"/>
                </a:lnTo>
                <a:lnTo>
                  <a:pt x="590" y="718"/>
                </a:lnTo>
                <a:lnTo>
                  <a:pt x="598" y="718"/>
                </a:lnTo>
                <a:lnTo>
                  <a:pt x="606" y="716"/>
                </a:lnTo>
                <a:lnTo>
                  <a:pt x="606" y="716"/>
                </a:lnTo>
                <a:lnTo>
                  <a:pt x="610" y="716"/>
                </a:lnTo>
                <a:lnTo>
                  <a:pt x="610" y="716"/>
                </a:lnTo>
                <a:lnTo>
                  <a:pt x="608" y="720"/>
                </a:lnTo>
                <a:lnTo>
                  <a:pt x="604" y="720"/>
                </a:lnTo>
                <a:lnTo>
                  <a:pt x="604" y="724"/>
                </a:lnTo>
                <a:lnTo>
                  <a:pt x="604" y="724"/>
                </a:lnTo>
                <a:lnTo>
                  <a:pt x="610" y="731"/>
                </a:lnTo>
                <a:lnTo>
                  <a:pt x="614" y="741"/>
                </a:lnTo>
                <a:lnTo>
                  <a:pt x="630" y="799"/>
                </a:lnTo>
                <a:lnTo>
                  <a:pt x="630" y="799"/>
                </a:lnTo>
                <a:lnTo>
                  <a:pt x="630" y="801"/>
                </a:lnTo>
                <a:lnTo>
                  <a:pt x="630" y="801"/>
                </a:lnTo>
                <a:lnTo>
                  <a:pt x="630" y="801"/>
                </a:lnTo>
                <a:lnTo>
                  <a:pt x="634" y="801"/>
                </a:lnTo>
                <a:lnTo>
                  <a:pt x="636" y="797"/>
                </a:lnTo>
                <a:lnTo>
                  <a:pt x="638" y="795"/>
                </a:lnTo>
                <a:lnTo>
                  <a:pt x="640" y="793"/>
                </a:lnTo>
                <a:lnTo>
                  <a:pt x="640" y="793"/>
                </a:lnTo>
                <a:lnTo>
                  <a:pt x="644" y="795"/>
                </a:lnTo>
                <a:lnTo>
                  <a:pt x="646" y="797"/>
                </a:lnTo>
                <a:lnTo>
                  <a:pt x="646" y="797"/>
                </a:lnTo>
                <a:lnTo>
                  <a:pt x="646" y="801"/>
                </a:lnTo>
                <a:lnTo>
                  <a:pt x="648" y="803"/>
                </a:lnTo>
                <a:lnTo>
                  <a:pt x="648" y="805"/>
                </a:lnTo>
                <a:lnTo>
                  <a:pt x="648" y="807"/>
                </a:lnTo>
                <a:lnTo>
                  <a:pt x="648" y="807"/>
                </a:lnTo>
                <a:lnTo>
                  <a:pt x="656" y="809"/>
                </a:lnTo>
                <a:lnTo>
                  <a:pt x="656" y="809"/>
                </a:lnTo>
                <a:lnTo>
                  <a:pt x="666" y="807"/>
                </a:lnTo>
                <a:lnTo>
                  <a:pt x="672" y="807"/>
                </a:lnTo>
                <a:lnTo>
                  <a:pt x="672" y="807"/>
                </a:lnTo>
                <a:lnTo>
                  <a:pt x="676" y="807"/>
                </a:lnTo>
                <a:lnTo>
                  <a:pt x="680" y="811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7"/>
                </a:lnTo>
                <a:lnTo>
                  <a:pt x="684" y="817"/>
                </a:lnTo>
                <a:lnTo>
                  <a:pt x="684" y="817"/>
                </a:lnTo>
                <a:lnTo>
                  <a:pt x="686" y="817"/>
                </a:lnTo>
                <a:lnTo>
                  <a:pt x="686" y="817"/>
                </a:lnTo>
                <a:lnTo>
                  <a:pt x="684" y="819"/>
                </a:lnTo>
                <a:lnTo>
                  <a:pt x="684" y="819"/>
                </a:lnTo>
                <a:lnTo>
                  <a:pt x="684" y="823"/>
                </a:lnTo>
                <a:lnTo>
                  <a:pt x="686" y="825"/>
                </a:lnTo>
                <a:lnTo>
                  <a:pt x="692" y="827"/>
                </a:lnTo>
                <a:lnTo>
                  <a:pt x="692" y="827"/>
                </a:lnTo>
                <a:lnTo>
                  <a:pt x="694" y="829"/>
                </a:lnTo>
                <a:lnTo>
                  <a:pt x="694" y="831"/>
                </a:lnTo>
                <a:lnTo>
                  <a:pt x="692" y="835"/>
                </a:lnTo>
                <a:lnTo>
                  <a:pt x="692" y="835"/>
                </a:lnTo>
                <a:lnTo>
                  <a:pt x="694" y="839"/>
                </a:lnTo>
                <a:lnTo>
                  <a:pt x="696" y="841"/>
                </a:lnTo>
                <a:lnTo>
                  <a:pt x="704" y="841"/>
                </a:lnTo>
                <a:lnTo>
                  <a:pt x="704" y="841"/>
                </a:lnTo>
                <a:lnTo>
                  <a:pt x="704" y="845"/>
                </a:lnTo>
                <a:lnTo>
                  <a:pt x="706" y="845"/>
                </a:lnTo>
                <a:lnTo>
                  <a:pt x="706" y="845"/>
                </a:lnTo>
                <a:lnTo>
                  <a:pt x="710" y="845"/>
                </a:lnTo>
                <a:lnTo>
                  <a:pt x="712" y="843"/>
                </a:lnTo>
                <a:lnTo>
                  <a:pt x="714" y="841"/>
                </a:lnTo>
                <a:lnTo>
                  <a:pt x="718" y="839"/>
                </a:lnTo>
                <a:lnTo>
                  <a:pt x="718" y="839"/>
                </a:lnTo>
                <a:lnTo>
                  <a:pt x="716" y="847"/>
                </a:lnTo>
                <a:lnTo>
                  <a:pt x="716" y="847"/>
                </a:lnTo>
                <a:lnTo>
                  <a:pt x="718" y="849"/>
                </a:lnTo>
                <a:lnTo>
                  <a:pt x="720" y="853"/>
                </a:lnTo>
                <a:lnTo>
                  <a:pt x="720" y="853"/>
                </a:lnTo>
                <a:lnTo>
                  <a:pt x="724" y="853"/>
                </a:lnTo>
                <a:lnTo>
                  <a:pt x="728" y="853"/>
                </a:lnTo>
                <a:lnTo>
                  <a:pt x="732" y="851"/>
                </a:lnTo>
                <a:lnTo>
                  <a:pt x="732" y="851"/>
                </a:lnTo>
                <a:lnTo>
                  <a:pt x="736" y="847"/>
                </a:lnTo>
                <a:lnTo>
                  <a:pt x="740" y="847"/>
                </a:lnTo>
                <a:lnTo>
                  <a:pt x="744" y="847"/>
                </a:lnTo>
                <a:lnTo>
                  <a:pt x="750" y="845"/>
                </a:lnTo>
                <a:lnTo>
                  <a:pt x="750" y="845"/>
                </a:lnTo>
                <a:lnTo>
                  <a:pt x="758" y="841"/>
                </a:lnTo>
                <a:lnTo>
                  <a:pt x="758" y="841"/>
                </a:lnTo>
                <a:lnTo>
                  <a:pt x="756" y="839"/>
                </a:lnTo>
                <a:lnTo>
                  <a:pt x="754" y="833"/>
                </a:lnTo>
                <a:lnTo>
                  <a:pt x="754" y="833"/>
                </a:lnTo>
                <a:lnTo>
                  <a:pt x="756" y="837"/>
                </a:lnTo>
                <a:lnTo>
                  <a:pt x="758" y="841"/>
                </a:lnTo>
                <a:lnTo>
                  <a:pt x="758" y="841"/>
                </a:lnTo>
                <a:lnTo>
                  <a:pt x="758" y="841"/>
                </a:lnTo>
                <a:lnTo>
                  <a:pt x="772" y="831"/>
                </a:lnTo>
                <a:lnTo>
                  <a:pt x="780" y="827"/>
                </a:lnTo>
                <a:lnTo>
                  <a:pt x="787" y="825"/>
                </a:lnTo>
                <a:lnTo>
                  <a:pt x="787" y="825"/>
                </a:lnTo>
                <a:lnTo>
                  <a:pt x="797" y="825"/>
                </a:lnTo>
                <a:lnTo>
                  <a:pt x="809" y="827"/>
                </a:lnTo>
                <a:lnTo>
                  <a:pt x="819" y="829"/>
                </a:lnTo>
                <a:lnTo>
                  <a:pt x="821" y="831"/>
                </a:lnTo>
                <a:lnTo>
                  <a:pt x="821" y="833"/>
                </a:lnTo>
                <a:lnTo>
                  <a:pt x="821" y="833"/>
                </a:lnTo>
                <a:lnTo>
                  <a:pt x="821" y="837"/>
                </a:lnTo>
                <a:lnTo>
                  <a:pt x="823" y="839"/>
                </a:lnTo>
                <a:lnTo>
                  <a:pt x="827" y="843"/>
                </a:lnTo>
                <a:lnTo>
                  <a:pt x="843" y="845"/>
                </a:lnTo>
                <a:lnTo>
                  <a:pt x="843" y="845"/>
                </a:lnTo>
                <a:lnTo>
                  <a:pt x="857" y="845"/>
                </a:lnTo>
                <a:lnTo>
                  <a:pt x="867" y="843"/>
                </a:lnTo>
                <a:lnTo>
                  <a:pt x="869" y="843"/>
                </a:lnTo>
                <a:lnTo>
                  <a:pt x="873" y="839"/>
                </a:lnTo>
                <a:lnTo>
                  <a:pt x="875" y="837"/>
                </a:lnTo>
                <a:lnTo>
                  <a:pt x="875" y="831"/>
                </a:lnTo>
                <a:lnTo>
                  <a:pt x="875" y="831"/>
                </a:lnTo>
                <a:lnTo>
                  <a:pt x="873" y="829"/>
                </a:lnTo>
                <a:lnTo>
                  <a:pt x="871" y="827"/>
                </a:lnTo>
                <a:lnTo>
                  <a:pt x="869" y="823"/>
                </a:lnTo>
                <a:lnTo>
                  <a:pt x="867" y="819"/>
                </a:lnTo>
                <a:lnTo>
                  <a:pt x="867" y="819"/>
                </a:lnTo>
                <a:lnTo>
                  <a:pt x="869" y="813"/>
                </a:lnTo>
                <a:lnTo>
                  <a:pt x="873" y="807"/>
                </a:lnTo>
                <a:lnTo>
                  <a:pt x="881" y="797"/>
                </a:lnTo>
                <a:lnTo>
                  <a:pt x="881" y="797"/>
                </a:lnTo>
                <a:lnTo>
                  <a:pt x="903" y="803"/>
                </a:lnTo>
                <a:lnTo>
                  <a:pt x="923" y="809"/>
                </a:lnTo>
                <a:lnTo>
                  <a:pt x="923" y="809"/>
                </a:lnTo>
                <a:lnTo>
                  <a:pt x="925" y="811"/>
                </a:lnTo>
                <a:lnTo>
                  <a:pt x="927" y="813"/>
                </a:lnTo>
                <a:lnTo>
                  <a:pt x="929" y="821"/>
                </a:lnTo>
                <a:lnTo>
                  <a:pt x="933" y="827"/>
                </a:lnTo>
                <a:lnTo>
                  <a:pt x="937" y="829"/>
                </a:lnTo>
                <a:lnTo>
                  <a:pt x="941" y="831"/>
                </a:lnTo>
                <a:lnTo>
                  <a:pt x="941" y="831"/>
                </a:lnTo>
                <a:lnTo>
                  <a:pt x="947" y="831"/>
                </a:lnTo>
                <a:lnTo>
                  <a:pt x="953" y="829"/>
                </a:lnTo>
                <a:lnTo>
                  <a:pt x="959" y="827"/>
                </a:lnTo>
                <a:lnTo>
                  <a:pt x="969" y="823"/>
                </a:lnTo>
                <a:lnTo>
                  <a:pt x="973" y="821"/>
                </a:lnTo>
                <a:lnTo>
                  <a:pt x="981" y="821"/>
                </a:lnTo>
                <a:lnTo>
                  <a:pt x="981" y="821"/>
                </a:lnTo>
                <a:lnTo>
                  <a:pt x="987" y="823"/>
                </a:lnTo>
                <a:lnTo>
                  <a:pt x="991" y="825"/>
                </a:lnTo>
                <a:lnTo>
                  <a:pt x="995" y="827"/>
                </a:lnTo>
                <a:lnTo>
                  <a:pt x="999" y="827"/>
                </a:lnTo>
                <a:lnTo>
                  <a:pt x="999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7"/>
                </a:lnTo>
                <a:lnTo>
                  <a:pt x="1003" y="823"/>
                </a:lnTo>
                <a:lnTo>
                  <a:pt x="1007" y="821"/>
                </a:lnTo>
                <a:lnTo>
                  <a:pt x="1009" y="817"/>
                </a:lnTo>
                <a:lnTo>
                  <a:pt x="1011" y="813"/>
                </a:lnTo>
                <a:lnTo>
                  <a:pt x="1011" y="813"/>
                </a:lnTo>
                <a:lnTo>
                  <a:pt x="1009" y="817"/>
                </a:lnTo>
                <a:lnTo>
                  <a:pt x="1007" y="821"/>
                </a:lnTo>
                <a:lnTo>
                  <a:pt x="1003" y="823"/>
                </a:lnTo>
                <a:lnTo>
                  <a:pt x="1001" y="827"/>
                </a:lnTo>
                <a:lnTo>
                  <a:pt x="1001" y="827"/>
                </a:lnTo>
                <a:lnTo>
                  <a:pt x="1001" y="829"/>
                </a:lnTo>
                <a:lnTo>
                  <a:pt x="1005" y="833"/>
                </a:lnTo>
                <a:lnTo>
                  <a:pt x="1011" y="837"/>
                </a:lnTo>
                <a:lnTo>
                  <a:pt x="1021" y="839"/>
                </a:lnTo>
                <a:lnTo>
                  <a:pt x="1021" y="839"/>
                </a:lnTo>
                <a:lnTo>
                  <a:pt x="1033" y="839"/>
                </a:lnTo>
                <a:lnTo>
                  <a:pt x="1045" y="835"/>
                </a:lnTo>
                <a:lnTo>
                  <a:pt x="1055" y="831"/>
                </a:lnTo>
                <a:lnTo>
                  <a:pt x="1063" y="825"/>
                </a:lnTo>
                <a:lnTo>
                  <a:pt x="1075" y="811"/>
                </a:lnTo>
                <a:lnTo>
                  <a:pt x="1083" y="801"/>
                </a:lnTo>
                <a:lnTo>
                  <a:pt x="1083" y="801"/>
                </a:lnTo>
                <a:lnTo>
                  <a:pt x="1085" y="799"/>
                </a:lnTo>
                <a:lnTo>
                  <a:pt x="1087" y="799"/>
                </a:lnTo>
                <a:lnTo>
                  <a:pt x="1091" y="799"/>
                </a:lnTo>
                <a:lnTo>
                  <a:pt x="1097" y="801"/>
                </a:lnTo>
                <a:lnTo>
                  <a:pt x="1103" y="801"/>
                </a:lnTo>
                <a:lnTo>
                  <a:pt x="1103" y="801"/>
                </a:lnTo>
                <a:lnTo>
                  <a:pt x="1109" y="799"/>
                </a:lnTo>
                <a:lnTo>
                  <a:pt x="1115" y="797"/>
                </a:lnTo>
                <a:lnTo>
                  <a:pt x="1115" y="797"/>
                </a:lnTo>
                <a:lnTo>
                  <a:pt x="1121" y="799"/>
                </a:lnTo>
                <a:lnTo>
                  <a:pt x="1129" y="801"/>
                </a:lnTo>
                <a:lnTo>
                  <a:pt x="1129" y="801"/>
                </a:lnTo>
                <a:lnTo>
                  <a:pt x="1133" y="803"/>
                </a:lnTo>
                <a:lnTo>
                  <a:pt x="1137" y="801"/>
                </a:lnTo>
                <a:lnTo>
                  <a:pt x="1143" y="797"/>
                </a:lnTo>
                <a:lnTo>
                  <a:pt x="1147" y="791"/>
                </a:lnTo>
                <a:lnTo>
                  <a:pt x="1153" y="785"/>
                </a:lnTo>
                <a:lnTo>
                  <a:pt x="1153" y="785"/>
                </a:lnTo>
                <a:lnTo>
                  <a:pt x="1153" y="783"/>
                </a:lnTo>
                <a:lnTo>
                  <a:pt x="1153" y="779"/>
                </a:lnTo>
                <a:lnTo>
                  <a:pt x="1149" y="775"/>
                </a:lnTo>
                <a:lnTo>
                  <a:pt x="1149" y="769"/>
                </a:lnTo>
                <a:lnTo>
                  <a:pt x="1149" y="769"/>
                </a:lnTo>
                <a:lnTo>
                  <a:pt x="1151" y="755"/>
                </a:lnTo>
                <a:lnTo>
                  <a:pt x="1155" y="741"/>
                </a:lnTo>
                <a:lnTo>
                  <a:pt x="1155" y="741"/>
                </a:lnTo>
                <a:lnTo>
                  <a:pt x="1155" y="735"/>
                </a:lnTo>
                <a:lnTo>
                  <a:pt x="1155" y="731"/>
                </a:lnTo>
                <a:lnTo>
                  <a:pt x="1153" y="729"/>
                </a:lnTo>
                <a:lnTo>
                  <a:pt x="1151" y="729"/>
                </a:lnTo>
                <a:lnTo>
                  <a:pt x="1145" y="729"/>
                </a:lnTo>
                <a:lnTo>
                  <a:pt x="1143" y="729"/>
                </a:lnTo>
                <a:lnTo>
                  <a:pt x="1141" y="727"/>
                </a:lnTo>
                <a:lnTo>
                  <a:pt x="1141" y="727"/>
                </a:lnTo>
                <a:lnTo>
                  <a:pt x="1145" y="720"/>
                </a:lnTo>
                <a:lnTo>
                  <a:pt x="1149" y="712"/>
                </a:lnTo>
                <a:lnTo>
                  <a:pt x="1153" y="708"/>
                </a:lnTo>
                <a:lnTo>
                  <a:pt x="1159" y="702"/>
                </a:lnTo>
                <a:lnTo>
                  <a:pt x="1159" y="702"/>
                </a:lnTo>
                <a:lnTo>
                  <a:pt x="1171" y="698"/>
                </a:lnTo>
                <a:lnTo>
                  <a:pt x="1177" y="696"/>
                </a:lnTo>
                <a:lnTo>
                  <a:pt x="1177" y="696"/>
                </a:lnTo>
                <a:lnTo>
                  <a:pt x="1189" y="696"/>
                </a:lnTo>
                <a:lnTo>
                  <a:pt x="1197" y="694"/>
                </a:lnTo>
                <a:lnTo>
                  <a:pt x="1203" y="692"/>
                </a:lnTo>
                <a:lnTo>
                  <a:pt x="1203" y="692"/>
                </a:lnTo>
                <a:lnTo>
                  <a:pt x="1211" y="696"/>
                </a:lnTo>
                <a:lnTo>
                  <a:pt x="1219" y="702"/>
                </a:lnTo>
                <a:lnTo>
                  <a:pt x="1235" y="720"/>
                </a:lnTo>
                <a:lnTo>
                  <a:pt x="1251" y="737"/>
                </a:lnTo>
                <a:lnTo>
                  <a:pt x="1257" y="743"/>
                </a:lnTo>
                <a:lnTo>
                  <a:pt x="1263" y="747"/>
                </a:lnTo>
                <a:lnTo>
                  <a:pt x="1263" y="747"/>
                </a:lnTo>
                <a:lnTo>
                  <a:pt x="1269" y="749"/>
                </a:lnTo>
                <a:lnTo>
                  <a:pt x="1273" y="747"/>
                </a:lnTo>
                <a:lnTo>
                  <a:pt x="1279" y="743"/>
                </a:lnTo>
                <a:lnTo>
                  <a:pt x="1285" y="741"/>
                </a:lnTo>
                <a:lnTo>
                  <a:pt x="1285" y="741"/>
                </a:lnTo>
                <a:lnTo>
                  <a:pt x="1305" y="743"/>
                </a:lnTo>
                <a:lnTo>
                  <a:pt x="1307" y="739"/>
                </a:lnTo>
                <a:lnTo>
                  <a:pt x="1309" y="735"/>
                </a:lnTo>
                <a:lnTo>
                  <a:pt x="1309" y="735"/>
                </a:lnTo>
                <a:lnTo>
                  <a:pt x="1307" y="737"/>
                </a:lnTo>
                <a:lnTo>
                  <a:pt x="1307" y="737"/>
                </a:lnTo>
                <a:lnTo>
                  <a:pt x="1307" y="741"/>
                </a:lnTo>
                <a:lnTo>
                  <a:pt x="1305" y="743"/>
                </a:lnTo>
                <a:lnTo>
                  <a:pt x="1305" y="743"/>
                </a:lnTo>
                <a:lnTo>
                  <a:pt x="1309" y="745"/>
                </a:lnTo>
                <a:lnTo>
                  <a:pt x="1311" y="747"/>
                </a:lnTo>
                <a:lnTo>
                  <a:pt x="1315" y="759"/>
                </a:lnTo>
                <a:lnTo>
                  <a:pt x="1315" y="759"/>
                </a:lnTo>
                <a:lnTo>
                  <a:pt x="1317" y="761"/>
                </a:lnTo>
                <a:lnTo>
                  <a:pt x="1319" y="763"/>
                </a:lnTo>
                <a:lnTo>
                  <a:pt x="1327" y="761"/>
                </a:lnTo>
                <a:lnTo>
                  <a:pt x="1335" y="755"/>
                </a:lnTo>
                <a:lnTo>
                  <a:pt x="1343" y="745"/>
                </a:lnTo>
                <a:lnTo>
                  <a:pt x="1343" y="745"/>
                </a:lnTo>
                <a:lnTo>
                  <a:pt x="1349" y="733"/>
                </a:lnTo>
                <a:lnTo>
                  <a:pt x="1353" y="727"/>
                </a:lnTo>
                <a:lnTo>
                  <a:pt x="1357" y="724"/>
                </a:lnTo>
                <a:lnTo>
                  <a:pt x="1357" y="724"/>
                </a:lnTo>
                <a:lnTo>
                  <a:pt x="1359" y="724"/>
                </a:lnTo>
                <a:lnTo>
                  <a:pt x="1361" y="725"/>
                </a:lnTo>
                <a:lnTo>
                  <a:pt x="1361" y="725"/>
                </a:lnTo>
                <a:lnTo>
                  <a:pt x="1363" y="729"/>
                </a:lnTo>
                <a:lnTo>
                  <a:pt x="1365" y="731"/>
                </a:lnTo>
                <a:lnTo>
                  <a:pt x="1369" y="733"/>
                </a:lnTo>
                <a:lnTo>
                  <a:pt x="1369" y="733"/>
                </a:lnTo>
                <a:lnTo>
                  <a:pt x="1367" y="747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69" y="759"/>
                </a:lnTo>
                <a:lnTo>
                  <a:pt x="1373" y="777"/>
                </a:lnTo>
                <a:lnTo>
                  <a:pt x="1375" y="787"/>
                </a:lnTo>
                <a:lnTo>
                  <a:pt x="1375" y="799"/>
                </a:lnTo>
                <a:lnTo>
                  <a:pt x="1375" y="799"/>
                </a:lnTo>
                <a:lnTo>
                  <a:pt x="1357" y="801"/>
                </a:lnTo>
                <a:lnTo>
                  <a:pt x="1357" y="801"/>
                </a:lnTo>
                <a:lnTo>
                  <a:pt x="1355" y="811"/>
                </a:lnTo>
                <a:lnTo>
                  <a:pt x="1353" y="817"/>
                </a:lnTo>
                <a:lnTo>
                  <a:pt x="1353" y="817"/>
                </a:lnTo>
                <a:lnTo>
                  <a:pt x="1361" y="825"/>
                </a:lnTo>
                <a:lnTo>
                  <a:pt x="1365" y="831"/>
                </a:lnTo>
                <a:lnTo>
                  <a:pt x="1369" y="841"/>
                </a:lnTo>
                <a:lnTo>
                  <a:pt x="1369" y="841"/>
                </a:lnTo>
                <a:lnTo>
                  <a:pt x="1371" y="847"/>
                </a:lnTo>
                <a:lnTo>
                  <a:pt x="1373" y="853"/>
                </a:lnTo>
                <a:lnTo>
                  <a:pt x="1373" y="853"/>
                </a:lnTo>
                <a:lnTo>
                  <a:pt x="1367" y="857"/>
                </a:lnTo>
                <a:lnTo>
                  <a:pt x="1367" y="861"/>
                </a:lnTo>
                <a:lnTo>
                  <a:pt x="1369" y="865"/>
                </a:lnTo>
                <a:lnTo>
                  <a:pt x="1373" y="869"/>
                </a:lnTo>
                <a:lnTo>
                  <a:pt x="1373" y="869"/>
                </a:lnTo>
                <a:lnTo>
                  <a:pt x="1371" y="865"/>
                </a:lnTo>
                <a:lnTo>
                  <a:pt x="1371" y="863"/>
                </a:lnTo>
                <a:lnTo>
                  <a:pt x="1373" y="861"/>
                </a:lnTo>
                <a:lnTo>
                  <a:pt x="1377" y="859"/>
                </a:lnTo>
                <a:lnTo>
                  <a:pt x="1377" y="859"/>
                </a:lnTo>
                <a:lnTo>
                  <a:pt x="1379" y="845"/>
                </a:lnTo>
                <a:lnTo>
                  <a:pt x="1379" y="841"/>
                </a:lnTo>
                <a:lnTo>
                  <a:pt x="1383" y="839"/>
                </a:lnTo>
                <a:lnTo>
                  <a:pt x="1383" y="839"/>
                </a:lnTo>
                <a:lnTo>
                  <a:pt x="1385" y="839"/>
                </a:lnTo>
                <a:lnTo>
                  <a:pt x="1387" y="841"/>
                </a:lnTo>
                <a:lnTo>
                  <a:pt x="1389" y="843"/>
                </a:lnTo>
                <a:lnTo>
                  <a:pt x="1393" y="845"/>
                </a:lnTo>
                <a:lnTo>
                  <a:pt x="1393" y="845"/>
                </a:lnTo>
                <a:lnTo>
                  <a:pt x="1397" y="843"/>
                </a:lnTo>
                <a:lnTo>
                  <a:pt x="1403" y="841"/>
                </a:lnTo>
                <a:lnTo>
                  <a:pt x="1411" y="833"/>
                </a:lnTo>
                <a:lnTo>
                  <a:pt x="1415" y="823"/>
                </a:lnTo>
                <a:lnTo>
                  <a:pt x="1419" y="813"/>
                </a:lnTo>
                <a:lnTo>
                  <a:pt x="1419" y="813"/>
                </a:lnTo>
                <a:lnTo>
                  <a:pt x="1421" y="799"/>
                </a:lnTo>
                <a:lnTo>
                  <a:pt x="1423" y="779"/>
                </a:lnTo>
                <a:lnTo>
                  <a:pt x="1425" y="729"/>
                </a:lnTo>
                <a:lnTo>
                  <a:pt x="1425" y="729"/>
                </a:lnTo>
                <a:lnTo>
                  <a:pt x="1421" y="71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708"/>
                </a:lnTo>
                <a:lnTo>
                  <a:pt x="1421" y="696"/>
                </a:lnTo>
                <a:lnTo>
                  <a:pt x="1421" y="688"/>
                </a:lnTo>
                <a:lnTo>
                  <a:pt x="1423" y="682"/>
                </a:lnTo>
                <a:lnTo>
                  <a:pt x="1421" y="674"/>
                </a:lnTo>
                <a:lnTo>
                  <a:pt x="1421" y="674"/>
                </a:lnTo>
                <a:lnTo>
                  <a:pt x="1415" y="662"/>
                </a:lnTo>
                <a:lnTo>
                  <a:pt x="1409" y="652"/>
                </a:lnTo>
                <a:lnTo>
                  <a:pt x="1401" y="640"/>
                </a:lnTo>
                <a:lnTo>
                  <a:pt x="1395" y="628"/>
                </a:lnTo>
                <a:lnTo>
                  <a:pt x="1395" y="628"/>
                </a:lnTo>
                <a:lnTo>
                  <a:pt x="1389" y="608"/>
                </a:lnTo>
                <a:lnTo>
                  <a:pt x="1383" y="598"/>
                </a:lnTo>
                <a:lnTo>
                  <a:pt x="1379" y="596"/>
                </a:lnTo>
                <a:lnTo>
                  <a:pt x="1373" y="594"/>
                </a:lnTo>
                <a:lnTo>
                  <a:pt x="1373" y="594"/>
                </a:lnTo>
                <a:lnTo>
                  <a:pt x="1371" y="592"/>
                </a:lnTo>
                <a:lnTo>
                  <a:pt x="1371" y="590"/>
                </a:lnTo>
                <a:lnTo>
                  <a:pt x="1375" y="588"/>
                </a:lnTo>
                <a:lnTo>
                  <a:pt x="1375" y="586"/>
                </a:lnTo>
                <a:lnTo>
                  <a:pt x="1375" y="584"/>
                </a:lnTo>
                <a:lnTo>
                  <a:pt x="1371" y="582"/>
                </a:lnTo>
                <a:lnTo>
                  <a:pt x="1363" y="582"/>
                </a:lnTo>
                <a:lnTo>
                  <a:pt x="1363" y="582"/>
                </a:lnTo>
                <a:lnTo>
                  <a:pt x="1359" y="582"/>
                </a:lnTo>
                <a:lnTo>
                  <a:pt x="1353" y="578"/>
                </a:lnTo>
                <a:lnTo>
                  <a:pt x="1349" y="578"/>
                </a:lnTo>
                <a:lnTo>
                  <a:pt x="1345" y="578"/>
                </a:lnTo>
                <a:lnTo>
                  <a:pt x="1341" y="580"/>
                </a:lnTo>
                <a:lnTo>
                  <a:pt x="1335" y="584"/>
                </a:lnTo>
                <a:lnTo>
                  <a:pt x="1335" y="584"/>
                </a:lnTo>
                <a:lnTo>
                  <a:pt x="1335" y="592"/>
                </a:lnTo>
                <a:lnTo>
                  <a:pt x="1337" y="598"/>
                </a:lnTo>
                <a:lnTo>
                  <a:pt x="1337" y="602"/>
                </a:lnTo>
                <a:lnTo>
                  <a:pt x="1335" y="604"/>
                </a:lnTo>
                <a:lnTo>
                  <a:pt x="1335" y="604"/>
                </a:lnTo>
                <a:lnTo>
                  <a:pt x="1331" y="608"/>
                </a:lnTo>
                <a:lnTo>
                  <a:pt x="1329" y="608"/>
                </a:lnTo>
                <a:lnTo>
                  <a:pt x="1327" y="606"/>
                </a:lnTo>
                <a:lnTo>
                  <a:pt x="1325" y="602"/>
                </a:lnTo>
                <a:lnTo>
                  <a:pt x="1323" y="598"/>
                </a:lnTo>
                <a:lnTo>
                  <a:pt x="1323" y="596"/>
                </a:lnTo>
                <a:lnTo>
                  <a:pt x="1321" y="598"/>
                </a:lnTo>
                <a:lnTo>
                  <a:pt x="1321" y="598"/>
                </a:lnTo>
                <a:lnTo>
                  <a:pt x="1321" y="600"/>
                </a:lnTo>
                <a:lnTo>
                  <a:pt x="1321" y="604"/>
                </a:lnTo>
                <a:lnTo>
                  <a:pt x="1321" y="608"/>
                </a:lnTo>
                <a:lnTo>
                  <a:pt x="1319" y="610"/>
                </a:lnTo>
                <a:lnTo>
                  <a:pt x="1319" y="610"/>
                </a:lnTo>
                <a:lnTo>
                  <a:pt x="1317" y="604"/>
                </a:lnTo>
                <a:lnTo>
                  <a:pt x="1315" y="596"/>
                </a:lnTo>
                <a:lnTo>
                  <a:pt x="1313" y="594"/>
                </a:lnTo>
                <a:lnTo>
                  <a:pt x="1309" y="594"/>
                </a:lnTo>
                <a:lnTo>
                  <a:pt x="1305" y="596"/>
                </a:lnTo>
                <a:lnTo>
                  <a:pt x="1297" y="602"/>
                </a:lnTo>
                <a:lnTo>
                  <a:pt x="1297" y="602"/>
                </a:lnTo>
                <a:lnTo>
                  <a:pt x="1293" y="602"/>
                </a:lnTo>
                <a:lnTo>
                  <a:pt x="1291" y="598"/>
                </a:lnTo>
                <a:lnTo>
                  <a:pt x="1293" y="588"/>
                </a:lnTo>
                <a:lnTo>
                  <a:pt x="1297" y="576"/>
                </a:lnTo>
                <a:lnTo>
                  <a:pt x="1301" y="562"/>
                </a:lnTo>
                <a:lnTo>
                  <a:pt x="1301" y="562"/>
                </a:lnTo>
                <a:lnTo>
                  <a:pt x="1303" y="548"/>
                </a:lnTo>
                <a:lnTo>
                  <a:pt x="1303" y="536"/>
                </a:lnTo>
                <a:lnTo>
                  <a:pt x="1303" y="526"/>
                </a:lnTo>
                <a:lnTo>
                  <a:pt x="1303" y="526"/>
                </a:lnTo>
                <a:lnTo>
                  <a:pt x="1305" y="516"/>
                </a:lnTo>
                <a:lnTo>
                  <a:pt x="1307" y="504"/>
                </a:lnTo>
                <a:lnTo>
                  <a:pt x="1307" y="476"/>
                </a:lnTo>
                <a:lnTo>
                  <a:pt x="1307" y="476"/>
                </a:lnTo>
                <a:lnTo>
                  <a:pt x="1309" y="470"/>
                </a:lnTo>
                <a:lnTo>
                  <a:pt x="1313" y="466"/>
                </a:lnTo>
                <a:lnTo>
                  <a:pt x="1317" y="462"/>
                </a:lnTo>
                <a:lnTo>
                  <a:pt x="1321" y="458"/>
                </a:lnTo>
                <a:lnTo>
                  <a:pt x="1321" y="458"/>
                </a:lnTo>
                <a:lnTo>
                  <a:pt x="1327" y="452"/>
                </a:lnTo>
                <a:lnTo>
                  <a:pt x="1333" y="450"/>
                </a:lnTo>
                <a:lnTo>
                  <a:pt x="1339" y="448"/>
                </a:lnTo>
                <a:lnTo>
                  <a:pt x="1339" y="448"/>
                </a:lnTo>
                <a:lnTo>
                  <a:pt x="1337" y="446"/>
                </a:lnTo>
                <a:lnTo>
                  <a:pt x="1337" y="444"/>
                </a:lnTo>
                <a:lnTo>
                  <a:pt x="1341" y="438"/>
                </a:lnTo>
                <a:lnTo>
                  <a:pt x="1341" y="440"/>
                </a:lnTo>
                <a:lnTo>
                  <a:pt x="1341" y="440"/>
                </a:lnTo>
                <a:lnTo>
                  <a:pt x="1351" y="435"/>
                </a:lnTo>
                <a:lnTo>
                  <a:pt x="1359" y="427"/>
                </a:lnTo>
                <a:lnTo>
                  <a:pt x="1359" y="427"/>
                </a:lnTo>
                <a:lnTo>
                  <a:pt x="1357" y="423"/>
                </a:lnTo>
                <a:lnTo>
                  <a:pt x="1355" y="419"/>
                </a:lnTo>
                <a:lnTo>
                  <a:pt x="1355" y="415"/>
                </a:lnTo>
                <a:lnTo>
                  <a:pt x="1355" y="415"/>
                </a:lnTo>
                <a:lnTo>
                  <a:pt x="1361" y="411"/>
                </a:lnTo>
                <a:lnTo>
                  <a:pt x="1367" y="407"/>
                </a:lnTo>
                <a:lnTo>
                  <a:pt x="1375" y="405"/>
                </a:lnTo>
                <a:lnTo>
                  <a:pt x="1381" y="401"/>
                </a:lnTo>
                <a:lnTo>
                  <a:pt x="1381" y="401"/>
                </a:lnTo>
                <a:lnTo>
                  <a:pt x="1383" y="401"/>
                </a:lnTo>
                <a:lnTo>
                  <a:pt x="1383" y="403"/>
                </a:lnTo>
                <a:lnTo>
                  <a:pt x="1381" y="409"/>
                </a:lnTo>
                <a:lnTo>
                  <a:pt x="1381" y="413"/>
                </a:lnTo>
                <a:lnTo>
                  <a:pt x="1381" y="413"/>
                </a:lnTo>
                <a:lnTo>
                  <a:pt x="1383" y="413"/>
                </a:lnTo>
                <a:lnTo>
                  <a:pt x="1383" y="413"/>
                </a:lnTo>
                <a:lnTo>
                  <a:pt x="1387" y="407"/>
                </a:lnTo>
                <a:lnTo>
                  <a:pt x="1391" y="403"/>
                </a:lnTo>
                <a:lnTo>
                  <a:pt x="1395" y="397"/>
                </a:lnTo>
                <a:lnTo>
                  <a:pt x="1395" y="389"/>
                </a:lnTo>
                <a:lnTo>
                  <a:pt x="1395" y="389"/>
                </a:lnTo>
                <a:lnTo>
                  <a:pt x="1401" y="381"/>
                </a:lnTo>
                <a:lnTo>
                  <a:pt x="1405" y="379"/>
                </a:lnTo>
                <a:lnTo>
                  <a:pt x="1405" y="373"/>
                </a:lnTo>
                <a:lnTo>
                  <a:pt x="1405" y="373"/>
                </a:lnTo>
                <a:lnTo>
                  <a:pt x="1405" y="371"/>
                </a:lnTo>
                <a:lnTo>
                  <a:pt x="1403" y="373"/>
                </a:lnTo>
                <a:lnTo>
                  <a:pt x="1399" y="377"/>
                </a:lnTo>
                <a:lnTo>
                  <a:pt x="1395" y="379"/>
                </a:lnTo>
                <a:lnTo>
                  <a:pt x="1393" y="381"/>
                </a:lnTo>
                <a:lnTo>
                  <a:pt x="1391" y="379"/>
                </a:lnTo>
                <a:lnTo>
                  <a:pt x="1391" y="379"/>
                </a:lnTo>
                <a:lnTo>
                  <a:pt x="1389" y="369"/>
                </a:lnTo>
                <a:lnTo>
                  <a:pt x="1387" y="357"/>
                </a:lnTo>
                <a:lnTo>
                  <a:pt x="1385" y="343"/>
                </a:lnTo>
                <a:lnTo>
                  <a:pt x="1383" y="335"/>
                </a:lnTo>
                <a:lnTo>
                  <a:pt x="1383" y="335"/>
                </a:lnTo>
                <a:lnTo>
                  <a:pt x="1381" y="333"/>
                </a:lnTo>
                <a:lnTo>
                  <a:pt x="1379" y="329"/>
                </a:lnTo>
                <a:lnTo>
                  <a:pt x="1381" y="321"/>
                </a:lnTo>
                <a:lnTo>
                  <a:pt x="1389" y="307"/>
                </a:lnTo>
                <a:lnTo>
                  <a:pt x="1389" y="307"/>
                </a:lnTo>
                <a:lnTo>
                  <a:pt x="1391" y="307"/>
                </a:lnTo>
                <a:lnTo>
                  <a:pt x="1393" y="307"/>
                </a:lnTo>
                <a:lnTo>
                  <a:pt x="1395" y="303"/>
                </a:lnTo>
                <a:lnTo>
                  <a:pt x="1395" y="299"/>
                </a:lnTo>
                <a:lnTo>
                  <a:pt x="1395" y="297"/>
                </a:lnTo>
                <a:lnTo>
                  <a:pt x="1397" y="297"/>
                </a:lnTo>
                <a:lnTo>
                  <a:pt x="1397" y="297"/>
                </a:lnTo>
                <a:lnTo>
                  <a:pt x="1399" y="301"/>
                </a:lnTo>
                <a:lnTo>
                  <a:pt x="1403" y="307"/>
                </a:lnTo>
                <a:lnTo>
                  <a:pt x="1405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07" y="313"/>
                </a:lnTo>
                <a:lnTo>
                  <a:pt x="1411" y="309"/>
                </a:lnTo>
                <a:lnTo>
                  <a:pt x="1413" y="311"/>
                </a:lnTo>
                <a:lnTo>
                  <a:pt x="1415" y="315"/>
                </a:lnTo>
                <a:lnTo>
                  <a:pt x="1417" y="315"/>
                </a:lnTo>
                <a:lnTo>
                  <a:pt x="1417" y="315"/>
                </a:lnTo>
                <a:lnTo>
                  <a:pt x="1419" y="313"/>
                </a:lnTo>
                <a:lnTo>
                  <a:pt x="1419" y="311"/>
                </a:lnTo>
                <a:lnTo>
                  <a:pt x="1417" y="303"/>
                </a:lnTo>
                <a:lnTo>
                  <a:pt x="1413" y="295"/>
                </a:lnTo>
                <a:lnTo>
                  <a:pt x="1413" y="291"/>
                </a:lnTo>
                <a:lnTo>
                  <a:pt x="1415" y="287"/>
                </a:lnTo>
                <a:lnTo>
                  <a:pt x="1415" y="287"/>
                </a:lnTo>
                <a:lnTo>
                  <a:pt x="1415" y="283"/>
                </a:lnTo>
                <a:lnTo>
                  <a:pt x="1415" y="277"/>
                </a:lnTo>
                <a:lnTo>
                  <a:pt x="1415" y="277"/>
                </a:lnTo>
                <a:lnTo>
                  <a:pt x="1413" y="271"/>
                </a:lnTo>
                <a:lnTo>
                  <a:pt x="1407" y="267"/>
                </a:lnTo>
                <a:lnTo>
                  <a:pt x="1401" y="263"/>
                </a:lnTo>
                <a:lnTo>
                  <a:pt x="1401" y="263"/>
                </a:lnTo>
                <a:lnTo>
                  <a:pt x="1403" y="257"/>
                </a:lnTo>
                <a:lnTo>
                  <a:pt x="1405" y="251"/>
                </a:lnTo>
                <a:lnTo>
                  <a:pt x="1411" y="247"/>
                </a:lnTo>
                <a:lnTo>
                  <a:pt x="1413" y="245"/>
                </a:lnTo>
                <a:lnTo>
                  <a:pt x="1415" y="245"/>
                </a:lnTo>
                <a:lnTo>
                  <a:pt x="1415" y="245"/>
                </a:lnTo>
                <a:lnTo>
                  <a:pt x="1411" y="253"/>
                </a:lnTo>
                <a:lnTo>
                  <a:pt x="1411" y="259"/>
                </a:lnTo>
                <a:lnTo>
                  <a:pt x="1413" y="263"/>
                </a:lnTo>
                <a:lnTo>
                  <a:pt x="1417" y="267"/>
                </a:lnTo>
                <a:lnTo>
                  <a:pt x="1425" y="275"/>
                </a:lnTo>
                <a:lnTo>
                  <a:pt x="1429" y="277"/>
                </a:lnTo>
                <a:lnTo>
                  <a:pt x="1431" y="279"/>
                </a:lnTo>
                <a:lnTo>
                  <a:pt x="1431" y="279"/>
                </a:lnTo>
                <a:lnTo>
                  <a:pt x="1433" y="291"/>
                </a:lnTo>
                <a:lnTo>
                  <a:pt x="1433" y="299"/>
                </a:lnTo>
                <a:lnTo>
                  <a:pt x="1433" y="311"/>
                </a:lnTo>
                <a:lnTo>
                  <a:pt x="1437" y="327"/>
                </a:lnTo>
                <a:lnTo>
                  <a:pt x="1437" y="327"/>
                </a:lnTo>
                <a:lnTo>
                  <a:pt x="1441" y="339"/>
                </a:lnTo>
                <a:lnTo>
                  <a:pt x="1445" y="355"/>
                </a:lnTo>
                <a:lnTo>
                  <a:pt x="1445" y="355"/>
                </a:lnTo>
                <a:lnTo>
                  <a:pt x="1445" y="363"/>
                </a:lnTo>
                <a:lnTo>
                  <a:pt x="1445" y="369"/>
                </a:lnTo>
                <a:lnTo>
                  <a:pt x="1443" y="377"/>
                </a:lnTo>
                <a:lnTo>
                  <a:pt x="1443" y="381"/>
                </a:lnTo>
                <a:lnTo>
                  <a:pt x="1447" y="387"/>
                </a:lnTo>
                <a:lnTo>
                  <a:pt x="1447" y="387"/>
                </a:lnTo>
                <a:lnTo>
                  <a:pt x="1449" y="391"/>
                </a:lnTo>
                <a:lnTo>
                  <a:pt x="1451" y="393"/>
                </a:lnTo>
                <a:lnTo>
                  <a:pt x="1451" y="399"/>
                </a:lnTo>
                <a:lnTo>
                  <a:pt x="1455" y="409"/>
                </a:lnTo>
                <a:lnTo>
                  <a:pt x="1457" y="415"/>
                </a:lnTo>
                <a:lnTo>
                  <a:pt x="1463" y="421"/>
                </a:lnTo>
                <a:lnTo>
                  <a:pt x="1463" y="421"/>
                </a:lnTo>
                <a:lnTo>
                  <a:pt x="1473" y="431"/>
                </a:lnTo>
                <a:lnTo>
                  <a:pt x="1483" y="440"/>
                </a:lnTo>
                <a:lnTo>
                  <a:pt x="1495" y="448"/>
                </a:lnTo>
                <a:lnTo>
                  <a:pt x="1495" y="448"/>
                </a:lnTo>
                <a:lnTo>
                  <a:pt x="1551" y="480"/>
                </a:lnTo>
                <a:lnTo>
                  <a:pt x="1551" y="480"/>
                </a:lnTo>
                <a:lnTo>
                  <a:pt x="1551" y="460"/>
                </a:lnTo>
                <a:lnTo>
                  <a:pt x="1547" y="446"/>
                </a:lnTo>
                <a:close/>
                <a:moveTo>
                  <a:pt x="1453" y="662"/>
                </a:moveTo>
                <a:lnTo>
                  <a:pt x="1453" y="662"/>
                </a:lnTo>
                <a:lnTo>
                  <a:pt x="1451" y="658"/>
                </a:lnTo>
                <a:lnTo>
                  <a:pt x="1449" y="654"/>
                </a:lnTo>
                <a:lnTo>
                  <a:pt x="1447" y="650"/>
                </a:lnTo>
                <a:lnTo>
                  <a:pt x="1445" y="646"/>
                </a:lnTo>
                <a:lnTo>
                  <a:pt x="1447" y="634"/>
                </a:lnTo>
                <a:lnTo>
                  <a:pt x="1447" y="634"/>
                </a:lnTo>
                <a:lnTo>
                  <a:pt x="1447" y="632"/>
                </a:lnTo>
                <a:lnTo>
                  <a:pt x="1451" y="630"/>
                </a:lnTo>
                <a:lnTo>
                  <a:pt x="1457" y="632"/>
                </a:lnTo>
                <a:lnTo>
                  <a:pt x="1463" y="636"/>
                </a:lnTo>
                <a:lnTo>
                  <a:pt x="1471" y="636"/>
                </a:lnTo>
                <a:lnTo>
                  <a:pt x="1471" y="636"/>
                </a:lnTo>
                <a:lnTo>
                  <a:pt x="1463" y="632"/>
                </a:lnTo>
                <a:lnTo>
                  <a:pt x="1459" y="628"/>
                </a:lnTo>
                <a:lnTo>
                  <a:pt x="1449" y="622"/>
                </a:lnTo>
                <a:lnTo>
                  <a:pt x="1449" y="622"/>
                </a:lnTo>
                <a:lnTo>
                  <a:pt x="1429" y="610"/>
                </a:lnTo>
                <a:lnTo>
                  <a:pt x="1419" y="602"/>
                </a:lnTo>
                <a:lnTo>
                  <a:pt x="1411" y="594"/>
                </a:lnTo>
                <a:lnTo>
                  <a:pt x="1411" y="594"/>
                </a:lnTo>
                <a:lnTo>
                  <a:pt x="1399" y="576"/>
                </a:lnTo>
                <a:lnTo>
                  <a:pt x="1391" y="570"/>
                </a:lnTo>
                <a:lnTo>
                  <a:pt x="1381" y="562"/>
                </a:lnTo>
                <a:lnTo>
                  <a:pt x="1381" y="562"/>
                </a:lnTo>
                <a:lnTo>
                  <a:pt x="1381" y="568"/>
                </a:lnTo>
                <a:lnTo>
                  <a:pt x="1383" y="572"/>
                </a:lnTo>
                <a:lnTo>
                  <a:pt x="1381" y="574"/>
                </a:lnTo>
                <a:lnTo>
                  <a:pt x="1377" y="574"/>
                </a:lnTo>
                <a:lnTo>
                  <a:pt x="1377" y="574"/>
                </a:lnTo>
                <a:lnTo>
                  <a:pt x="1375" y="574"/>
                </a:lnTo>
                <a:lnTo>
                  <a:pt x="1375" y="576"/>
                </a:lnTo>
                <a:lnTo>
                  <a:pt x="1379" y="580"/>
                </a:lnTo>
                <a:lnTo>
                  <a:pt x="1385" y="588"/>
                </a:lnTo>
                <a:lnTo>
                  <a:pt x="1389" y="596"/>
                </a:lnTo>
                <a:lnTo>
                  <a:pt x="1389" y="596"/>
                </a:lnTo>
                <a:lnTo>
                  <a:pt x="1393" y="606"/>
                </a:lnTo>
                <a:lnTo>
                  <a:pt x="1397" y="606"/>
                </a:lnTo>
                <a:lnTo>
                  <a:pt x="1397" y="606"/>
                </a:lnTo>
                <a:lnTo>
                  <a:pt x="1403" y="608"/>
                </a:lnTo>
                <a:lnTo>
                  <a:pt x="1409" y="614"/>
                </a:lnTo>
                <a:lnTo>
                  <a:pt x="1419" y="626"/>
                </a:lnTo>
                <a:lnTo>
                  <a:pt x="1429" y="642"/>
                </a:lnTo>
                <a:lnTo>
                  <a:pt x="1437" y="658"/>
                </a:lnTo>
                <a:lnTo>
                  <a:pt x="1437" y="658"/>
                </a:lnTo>
                <a:lnTo>
                  <a:pt x="1443" y="664"/>
                </a:lnTo>
                <a:lnTo>
                  <a:pt x="1449" y="668"/>
                </a:lnTo>
                <a:lnTo>
                  <a:pt x="1457" y="682"/>
                </a:lnTo>
                <a:lnTo>
                  <a:pt x="1465" y="694"/>
                </a:lnTo>
                <a:lnTo>
                  <a:pt x="1469" y="700"/>
                </a:lnTo>
                <a:lnTo>
                  <a:pt x="1477" y="706"/>
                </a:lnTo>
                <a:lnTo>
                  <a:pt x="1477" y="706"/>
                </a:lnTo>
                <a:lnTo>
                  <a:pt x="1475" y="702"/>
                </a:lnTo>
                <a:lnTo>
                  <a:pt x="1473" y="696"/>
                </a:lnTo>
                <a:lnTo>
                  <a:pt x="1471" y="690"/>
                </a:lnTo>
                <a:lnTo>
                  <a:pt x="1471" y="688"/>
                </a:lnTo>
                <a:lnTo>
                  <a:pt x="1471" y="688"/>
                </a:lnTo>
                <a:lnTo>
                  <a:pt x="1475" y="684"/>
                </a:lnTo>
                <a:lnTo>
                  <a:pt x="1481" y="684"/>
                </a:lnTo>
                <a:lnTo>
                  <a:pt x="1481" y="684"/>
                </a:lnTo>
                <a:lnTo>
                  <a:pt x="1485" y="686"/>
                </a:lnTo>
                <a:lnTo>
                  <a:pt x="1491" y="688"/>
                </a:lnTo>
                <a:lnTo>
                  <a:pt x="1491" y="688"/>
                </a:lnTo>
                <a:lnTo>
                  <a:pt x="1489" y="684"/>
                </a:lnTo>
                <a:lnTo>
                  <a:pt x="1485" y="680"/>
                </a:lnTo>
                <a:lnTo>
                  <a:pt x="1473" y="676"/>
                </a:lnTo>
                <a:lnTo>
                  <a:pt x="1461" y="672"/>
                </a:lnTo>
                <a:lnTo>
                  <a:pt x="1457" y="668"/>
                </a:lnTo>
                <a:lnTo>
                  <a:pt x="1453" y="662"/>
                </a:lnTo>
                <a:close/>
                <a:moveTo>
                  <a:pt x="708" y="335"/>
                </a:moveTo>
                <a:lnTo>
                  <a:pt x="708" y="335"/>
                </a:lnTo>
                <a:lnTo>
                  <a:pt x="710" y="335"/>
                </a:lnTo>
                <a:lnTo>
                  <a:pt x="712" y="337"/>
                </a:lnTo>
                <a:lnTo>
                  <a:pt x="712" y="337"/>
                </a:lnTo>
                <a:lnTo>
                  <a:pt x="716" y="335"/>
                </a:lnTo>
                <a:lnTo>
                  <a:pt x="720" y="333"/>
                </a:lnTo>
                <a:lnTo>
                  <a:pt x="720" y="333"/>
                </a:lnTo>
                <a:lnTo>
                  <a:pt x="718" y="331"/>
                </a:lnTo>
                <a:lnTo>
                  <a:pt x="714" y="329"/>
                </a:lnTo>
                <a:lnTo>
                  <a:pt x="714" y="329"/>
                </a:lnTo>
                <a:lnTo>
                  <a:pt x="714" y="331"/>
                </a:lnTo>
                <a:lnTo>
                  <a:pt x="712" y="331"/>
                </a:lnTo>
                <a:lnTo>
                  <a:pt x="710" y="333"/>
                </a:lnTo>
                <a:lnTo>
                  <a:pt x="708" y="335"/>
                </a:lnTo>
                <a:close/>
                <a:moveTo>
                  <a:pt x="696" y="315"/>
                </a:moveTo>
                <a:lnTo>
                  <a:pt x="696" y="315"/>
                </a:lnTo>
                <a:lnTo>
                  <a:pt x="698" y="315"/>
                </a:lnTo>
                <a:lnTo>
                  <a:pt x="702" y="313"/>
                </a:lnTo>
                <a:lnTo>
                  <a:pt x="702" y="313"/>
                </a:lnTo>
                <a:lnTo>
                  <a:pt x="696" y="311"/>
                </a:lnTo>
                <a:lnTo>
                  <a:pt x="696" y="315"/>
                </a:lnTo>
                <a:close/>
                <a:moveTo>
                  <a:pt x="680" y="299"/>
                </a:moveTo>
                <a:lnTo>
                  <a:pt x="682" y="297"/>
                </a:lnTo>
                <a:lnTo>
                  <a:pt x="682" y="297"/>
                </a:lnTo>
                <a:lnTo>
                  <a:pt x="678" y="297"/>
                </a:lnTo>
                <a:lnTo>
                  <a:pt x="678" y="297"/>
                </a:lnTo>
                <a:lnTo>
                  <a:pt x="674" y="297"/>
                </a:lnTo>
                <a:lnTo>
                  <a:pt x="672" y="299"/>
                </a:lnTo>
                <a:lnTo>
                  <a:pt x="670" y="301"/>
                </a:lnTo>
                <a:lnTo>
                  <a:pt x="670" y="301"/>
                </a:lnTo>
                <a:lnTo>
                  <a:pt x="672" y="303"/>
                </a:lnTo>
                <a:lnTo>
                  <a:pt x="674" y="305"/>
                </a:lnTo>
                <a:lnTo>
                  <a:pt x="674" y="305"/>
                </a:lnTo>
                <a:lnTo>
                  <a:pt x="678" y="305"/>
                </a:lnTo>
                <a:lnTo>
                  <a:pt x="682" y="305"/>
                </a:lnTo>
                <a:lnTo>
                  <a:pt x="682" y="303"/>
                </a:lnTo>
                <a:lnTo>
                  <a:pt x="682" y="303"/>
                </a:lnTo>
                <a:lnTo>
                  <a:pt x="680" y="301"/>
                </a:lnTo>
                <a:lnTo>
                  <a:pt x="680" y="301"/>
                </a:lnTo>
                <a:lnTo>
                  <a:pt x="680" y="299"/>
                </a:lnTo>
                <a:close/>
                <a:moveTo>
                  <a:pt x="546" y="291"/>
                </a:moveTo>
                <a:lnTo>
                  <a:pt x="546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91"/>
                </a:lnTo>
                <a:lnTo>
                  <a:pt x="548" y="285"/>
                </a:lnTo>
                <a:lnTo>
                  <a:pt x="548" y="285"/>
                </a:lnTo>
                <a:lnTo>
                  <a:pt x="548" y="281"/>
                </a:lnTo>
                <a:lnTo>
                  <a:pt x="546" y="279"/>
                </a:lnTo>
                <a:lnTo>
                  <a:pt x="546" y="279"/>
                </a:lnTo>
                <a:lnTo>
                  <a:pt x="544" y="279"/>
                </a:lnTo>
                <a:lnTo>
                  <a:pt x="544" y="281"/>
                </a:lnTo>
                <a:lnTo>
                  <a:pt x="544" y="281"/>
                </a:lnTo>
                <a:lnTo>
                  <a:pt x="544" y="285"/>
                </a:lnTo>
                <a:lnTo>
                  <a:pt x="546" y="289"/>
                </a:lnTo>
                <a:lnTo>
                  <a:pt x="546" y="289"/>
                </a:lnTo>
                <a:lnTo>
                  <a:pt x="544" y="291"/>
                </a:lnTo>
                <a:lnTo>
                  <a:pt x="546" y="291"/>
                </a:lnTo>
                <a:close/>
                <a:moveTo>
                  <a:pt x="574" y="325"/>
                </a:moveTo>
                <a:lnTo>
                  <a:pt x="574" y="325"/>
                </a:lnTo>
                <a:lnTo>
                  <a:pt x="572" y="327"/>
                </a:lnTo>
                <a:lnTo>
                  <a:pt x="568" y="331"/>
                </a:lnTo>
                <a:lnTo>
                  <a:pt x="568" y="331"/>
                </a:lnTo>
                <a:lnTo>
                  <a:pt x="576" y="343"/>
                </a:lnTo>
                <a:lnTo>
                  <a:pt x="576" y="343"/>
                </a:lnTo>
                <a:lnTo>
                  <a:pt x="580" y="341"/>
                </a:lnTo>
                <a:lnTo>
                  <a:pt x="582" y="337"/>
                </a:lnTo>
                <a:lnTo>
                  <a:pt x="582" y="337"/>
                </a:lnTo>
                <a:lnTo>
                  <a:pt x="580" y="335"/>
                </a:lnTo>
                <a:lnTo>
                  <a:pt x="578" y="333"/>
                </a:lnTo>
                <a:lnTo>
                  <a:pt x="578" y="333"/>
                </a:lnTo>
                <a:lnTo>
                  <a:pt x="578" y="331"/>
                </a:lnTo>
                <a:lnTo>
                  <a:pt x="578" y="329"/>
                </a:lnTo>
                <a:lnTo>
                  <a:pt x="578" y="329"/>
                </a:lnTo>
                <a:lnTo>
                  <a:pt x="576" y="327"/>
                </a:lnTo>
                <a:lnTo>
                  <a:pt x="574" y="325"/>
                </a:lnTo>
                <a:close/>
                <a:moveTo>
                  <a:pt x="92" y="311"/>
                </a:moveTo>
                <a:lnTo>
                  <a:pt x="92" y="311"/>
                </a:lnTo>
                <a:lnTo>
                  <a:pt x="92" y="311"/>
                </a:lnTo>
                <a:lnTo>
                  <a:pt x="98" y="309"/>
                </a:lnTo>
                <a:lnTo>
                  <a:pt x="102" y="307"/>
                </a:lnTo>
                <a:lnTo>
                  <a:pt x="104" y="303"/>
                </a:lnTo>
                <a:lnTo>
                  <a:pt x="104" y="303"/>
                </a:lnTo>
                <a:lnTo>
                  <a:pt x="102" y="295"/>
                </a:lnTo>
                <a:lnTo>
                  <a:pt x="100" y="291"/>
                </a:lnTo>
                <a:lnTo>
                  <a:pt x="100" y="291"/>
                </a:lnTo>
                <a:lnTo>
                  <a:pt x="98" y="287"/>
                </a:lnTo>
                <a:lnTo>
                  <a:pt x="98" y="287"/>
                </a:lnTo>
                <a:lnTo>
                  <a:pt x="102" y="285"/>
                </a:lnTo>
                <a:lnTo>
                  <a:pt x="102" y="285"/>
                </a:lnTo>
                <a:lnTo>
                  <a:pt x="98" y="283"/>
                </a:lnTo>
                <a:lnTo>
                  <a:pt x="98" y="283"/>
                </a:lnTo>
                <a:lnTo>
                  <a:pt x="92" y="283"/>
                </a:lnTo>
                <a:lnTo>
                  <a:pt x="92" y="283"/>
                </a:lnTo>
                <a:lnTo>
                  <a:pt x="90" y="281"/>
                </a:lnTo>
                <a:lnTo>
                  <a:pt x="90" y="281"/>
                </a:lnTo>
                <a:lnTo>
                  <a:pt x="90" y="283"/>
                </a:lnTo>
                <a:lnTo>
                  <a:pt x="90" y="283"/>
                </a:lnTo>
                <a:lnTo>
                  <a:pt x="86" y="281"/>
                </a:lnTo>
                <a:lnTo>
                  <a:pt x="82" y="281"/>
                </a:lnTo>
                <a:lnTo>
                  <a:pt x="82" y="281"/>
                </a:lnTo>
                <a:lnTo>
                  <a:pt x="78" y="283"/>
                </a:lnTo>
                <a:lnTo>
                  <a:pt x="78" y="283"/>
                </a:lnTo>
                <a:lnTo>
                  <a:pt x="78" y="287"/>
                </a:lnTo>
                <a:lnTo>
                  <a:pt x="78" y="287"/>
                </a:lnTo>
                <a:lnTo>
                  <a:pt x="84" y="301"/>
                </a:lnTo>
                <a:lnTo>
                  <a:pt x="92" y="311"/>
                </a:lnTo>
                <a:close/>
                <a:moveTo>
                  <a:pt x="492" y="313"/>
                </a:moveTo>
                <a:lnTo>
                  <a:pt x="492" y="313"/>
                </a:lnTo>
                <a:lnTo>
                  <a:pt x="500" y="311"/>
                </a:lnTo>
                <a:lnTo>
                  <a:pt x="500" y="311"/>
                </a:lnTo>
                <a:lnTo>
                  <a:pt x="506" y="311"/>
                </a:lnTo>
                <a:lnTo>
                  <a:pt x="506" y="311"/>
                </a:lnTo>
                <a:lnTo>
                  <a:pt x="506" y="311"/>
                </a:lnTo>
                <a:lnTo>
                  <a:pt x="508" y="311"/>
                </a:lnTo>
                <a:lnTo>
                  <a:pt x="508" y="311"/>
                </a:lnTo>
                <a:lnTo>
                  <a:pt x="508" y="307"/>
                </a:lnTo>
                <a:lnTo>
                  <a:pt x="506" y="307"/>
                </a:lnTo>
                <a:lnTo>
                  <a:pt x="506" y="307"/>
                </a:lnTo>
                <a:lnTo>
                  <a:pt x="504" y="303"/>
                </a:lnTo>
                <a:lnTo>
                  <a:pt x="502" y="299"/>
                </a:lnTo>
                <a:lnTo>
                  <a:pt x="502" y="299"/>
                </a:lnTo>
                <a:lnTo>
                  <a:pt x="494" y="301"/>
                </a:lnTo>
                <a:lnTo>
                  <a:pt x="492" y="303"/>
                </a:lnTo>
                <a:lnTo>
                  <a:pt x="490" y="307"/>
                </a:lnTo>
                <a:lnTo>
                  <a:pt x="490" y="307"/>
                </a:lnTo>
                <a:lnTo>
                  <a:pt x="490" y="311"/>
                </a:lnTo>
                <a:lnTo>
                  <a:pt x="492" y="313"/>
                </a:lnTo>
                <a:close/>
                <a:moveTo>
                  <a:pt x="588" y="251"/>
                </a:moveTo>
                <a:lnTo>
                  <a:pt x="588" y="251"/>
                </a:lnTo>
                <a:lnTo>
                  <a:pt x="590" y="253"/>
                </a:lnTo>
                <a:lnTo>
                  <a:pt x="590" y="257"/>
                </a:lnTo>
                <a:lnTo>
                  <a:pt x="590" y="257"/>
                </a:lnTo>
                <a:lnTo>
                  <a:pt x="592" y="259"/>
                </a:lnTo>
                <a:lnTo>
                  <a:pt x="598" y="261"/>
                </a:lnTo>
                <a:lnTo>
                  <a:pt x="598" y="261"/>
                </a:lnTo>
                <a:lnTo>
                  <a:pt x="600" y="261"/>
                </a:lnTo>
                <a:lnTo>
                  <a:pt x="600" y="259"/>
                </a:lnTo>
                <a:lnTo>
                  <a:pt x="600" y="253"/>
                </a:lnTo>
                <a:lnTo>
                  <a:pt x="600" y="253"/>
                </a:lnTo>
                <a:lnTo>
                  <a:pt x="604" y="255"/>
                </a:lnTo>
                <a:lnTo>
                  <a:pt x="604" y="255"/>
                </a:lnTo>
                <a:lnTo>
                  <a:pt x="604" y="251"/>
                </a:lnTo>
                <a:lnTo>
                  <a:pt x="604" y="249"/>
                </a:lnTo>
                <a:lnTo>
                  <a:pt x="604" y="249"/>
                </a:lnTo>
                <a:lnTo>
                  <a:pt x="606" y="251"/>
                </a:lnTo>
                <a:lnTo>
                  <a:pt x="608" y="253"/>
                </a:lnTo>
                <a:lnTo>
                  <a:pt x="608" y="253"/>
                </a:lnTo>
                <a:lnTo>
                  <a:pt x="610" y="253"/>
                </a:lnTo>
                <a:lnTo>
                  <a:pt x="610" y="251"/>
                </a:lnTo>
                <a:lnTo>
                  <a:pt x="610" y="251"/>
                </a:lnTo>
                <a:lnTo>
                  <a:pt x="610" y="247"/>
                </a:lnTo>
                <a:lnTo>
                  <a:pt x="610" y="245"/>
                </a:lnTo>
                <a:lnTo>
                  <a:pt x="610" y="245"/>
                </a:lnTo>
                <a:lnTo>
                  <a:pt x="612" y="249"/>
                </a:lnTo>
                <a:lnTo>
                  <a:pt x="612" y="249"/>
                </a:lnTo>
                <a:lnTo>
                  <a:pt x="614" y="247"/>
                </a:lnTo>
                <a:lnTo>
                  <a:pt x="616" y="245"/>
                </a:lnTo>
                <a:lnTo>
                  <a:pt x="620" y="241"/>
                </a:lnTo>
                <a:lnTo>
                  <a:pt x="620" y="241"/>
                </a:lnTo>
                <a:lnTo>
                  <a:pt x="622" y="243"/>
                </a:lnTo>
                <a:lnTo>
                  <a:pt x="622" y="243"/>
                </a:lnTo>
                <a:lnTo>
                  <a:pt x="622" y="243"/>
                </a:lnTo>
                <a:lnTo>
                  <a:pt x="624" y="241"/>
                </a:lnTo>
                <a:lnTo>
                  <a:pt x="626" y="241"/>
                </a:lnTo>
                <a:lnTo>
                  <a:pt x="626" y="241"/>
                </a:lnTo>
                <a:lnTo>
                  <a:pt x="634" y="241"/>
                </a:lnTo>
                <a:lnTo>
                  <a:pt x="634" y="241"/>
                </a:lnTo>
                <a:lnTo>
                  <a:pt x="636" y="239"/>
                </a:lnTo>
                <a:lnTo>
                  <a:pt x="636" y="237"/>
                </a:lnTo>
                <a:lnTo>
                  <a:pt x="636" y="237"/>
                </a:lnTo>
                <a:lnTo>
                  <a:pt x="648" y="233"/>
                </a:lnTo>
                <a:lnTo>
                  <a:pt x="660" y="233"/>
                </a:lnTo>
                <a:lnTo>
                  <a:pt x="676" y="233"/>
                </a:lnTo>
                <a:lnTo>
                  <a:pt x="676" y="233"/>
                </a:lnTo>
                <a:lnTo>
                  <a:pt x="688" y="229"/>
                </a:lnTo>
                <a:lnTo>
                  <a:pt x="694" y="225"/>
                </a:lnTo>
                <a:lnTo>
                  <a:pt x="696" y="219"/>
                </a:lnTo>
                <a:lnTo>
                  <a:pt x="696" y="219"/>
                </a:lnTo>
                <a:lnTo>
                  <a:pt x="694" y="215"/>
                </a:lnTo>
                <a:lnTo>
                  <a:pt x="690" y="211"/>
                </a:lnTo>
                <a:lnTo>
                  <a:pt x="686" y="211"/>
                </a:lnTo>
                <a:lnTo>
                  <a:pt x="686" y="211"/>
                </a:lnTo>
                <a:lnTo>
                  <a:pt x="682" y="215"/>
                </a:lnTo>
                <a:lnTo>
                  <a:pt x="678" y="217"/>
                </a:lnTo>
                <a:lnTo>
                  <a:pt x="678" y="217"/>
                </a:lnTo>
                <a:lnTo>
                  <a:pt x="674" y="217"/>
                </a:lnTo>
                <a:lnTo>
                  <a:pt x="674" y="217"/>
                </a:lnTo>
                <a:lnTo>
                  <a:pt x="668" y="217"/>
                </a:lnTo>
                <a:lnTo>
                  <a:pt x="662" y="219"/>
                </a:lnTo>
                <a:lnTo>
                  <a:pt x="662" y="219"/>
                </a:lnTo>
                <a:lnTo>
                  <a:pt x="660" y="217"/>
                </a:lnTo>
                <a:lnTo>
                  <a:pt x="656" y="215"/>
                </a:lnTo>
                <a:lnTo>
                  <a:pt x="652" y="213"/>
                </a:lnTo>
                <a:lnTo>
                  <a:pt x="650" y="213"/>
                </a:lnTo>
                <a:lnTo>
                  <a:pt x="648" y="215"/>
                </a:lnTo>
                <a:lnTo>
                  <a:pt x="636" y="213"/>
                </a:lnTo>
                <a:lnTo>
                  <a:pt x="636" y="213"/>
                </a:lnTo>
                <a:lnTo>
                  <a:pt x="628" y="217"/>
                </a:lnTo>
                <a:lnTo>
                  <a:pt x="628" y="217"/>
                </a:lnTo>
                <a:lnTo>
                  <a:pt x="626" y="219"/>
                </a:lnTo>
                <a:lnTo>
                  <a:pt x="624" y="221"/>
                </a:lnTo>
                <a:lnTo>
                  <a:pt x="624" y="221"/>
                </a:lnTo>
                <a:lnTo>
                  <a:pt x="622" y="219"/>
                </a:lnTo>
                <a:lnTo>
                  <a:pt x="622" y="219"/>
                </a:lnTo>
                <a:lnTo>
                  <a:pt x="616" y="221"/>
                </a:lnTo>
                <a:lnTo>
                  <a:pt x="616" y="221"/>
                </a:lnTo>
                <a:lnTo>
                  <a:pt x="616" y="219"/>
                </a:lnTo>
                <a:lnTo>
                  <a:pt x="614" y="219"/>
                </a:lnTo>
                <a:lnTo>
                  <a:pt x="612" y="223"/>
                </a:lnTo>
                <a:lnTo>
                  <a:pt x="612" y="223"/>
                </a:lnTo>
                <a:lnTo>
                  <a:pt x="614" y="225"/>
                </a:lnTo>
                <a:lnTo>
                  <a:pt x="614" y="225"/>
                </a:lnTo>
                <a:lnTo>
                  <a:pt x="610" y="225"/>
                </a:lnTo>
                <a:lnTo>
                  <a:pt x="610" y="225"/>
                </a:lnTo>
                <a:lnTo>
                  <a:pt x="612" y="231"/>
                </a:lnTo>
                <a:lnTo>
                  <a:pt x="612" y="231"/>
                </a:lnTo>
                <a:lnTo>
                  <a:pt x="610" y="231"/>
                </a:lnTo>
                <a:lnTo>
                  <a:pt x="608" y="229"/>
                </a:lnTo>
                <a:lnTo>
                  <a:pt x="606" y="229"/>
                </a:lnTo>
                <a:lnTo>
                  <a:pt x="606" y="229"/>
                </a:lnTo>
                <a:lnTo>
                  <a:pt x="606" y="233"/>
                </a:lnTo>
                <a:lnTo>
                  <a:pt x="606" y="233"/>
                </a:lnTo>
                <a:lnTo>
                  <a:pt x="604" y="233"/>
                </a:lnTo>
                <a:lnTo>
                  <a:pt x="604" y="233"/>
                </a:lnTo>
                <a:lnTo>
                  <a:pt x="602" y="233"/>
                </a:lnTo>
                <a:lnTo>
                  <a:pt x="600" y="235"/>
                </a:lnTo>
                <a:lnTo>
                  <a:pt x="600" y="239"/>
                </a:lnTo>
                <a:lnTo>
                  <a:pt x="600" y="239"/>
                </a:lnTo>
                <a:lnTo>
                  <a:pt x="598" y="237"/>
                </a:lnTo>
                <a:lnTo>
                  <a:pt x="596" y="237"/>
                </a:lnTo>
                <a:lnTo>
                  <a:pt x="596" y="237"/>
                </a:lnTo>
                <a:lnTo>
                  <a:pt x="588" y="237"/>
                </a:lnTo>
                <a:lnTo>
                  <a:pt x="586" y="239"/>
                </a:lnTo>
                <a:lnTo>
                  <a:pt x="584" y="241"/>
                </a:lnTo>
                <a:lnTo>
                  <a:pt x="584" y="241"/>
                </a:lnTo>
                <a:lnTo>
                  <a:pt x="588" y="243"/>
                </a:lnTo>
                <a:lnTo>
                  <a:pt x="592" y="247"/>
                </a:lnTo>
                <a:lnTo>
                  <a:pt x="592" y="247"/>
                </a:lnTo>
                <a:lnTo>
                  <a:pt x="588" y="247"/>
                </a:lnTo>
                <a:lnTo>
                  <a:pt x="588" y="247"/>
                </a:lnTo>
                <a:lnTo>
                  <a:pt x="586" y="247"/>
                </a:lnTo>
                <a:lnTo>
                  <a:pt x="584" y="249"/>
                </a:lnTo>
                <a:lnTo>
                  <a:pt x="584" y="249"/>
                </a:lnTo>
                <a:lnTo>
                  <a:pt x="584" y="249"/>
                </a:lnTo>
                <a:lnTo>
                  <a:pt x="586" y="251"/>
                </a:lnTo>
                <a:lnTo>
                  <a:pt x="588" y="251"/>
                </a:lnTo>
                <a:close/>
                <a:moveTo>
                  <a:pt x="554" y="283"/>
                </a:moveTo>
                <a:lnTo>
                  <a:pt x="554" y="283"/>
                </a:lnTo>
                <a:lnTo>
                  <a:pt x="554" y="285"/>
                </a:lnTo>
                <a:lnTo>
                  <a:pt x="554" y="289"/>
                </a:lnTo>
                <a:lnTo>
                  <a:pt x="554" y="289"/>
                </a:lnTo>
                <a:lnTo>
                  <a:pt x="554" y="291"/>
                </a:lnTo>
                <a:lnTo>
                  <a:pt x="552" y="291"/>
                </a:lnTo>
                <a:lnTo>
                  <a:pt x="550" y="293"/>
                </a:lnTo>
                <a:lnTo>
                  <a:pt x="550" y="295"/>
                </a:lnTo>
                <a:lnTo>
                  <a:pt x="550" y="295"/>
                </a:lnTo>
                <a:lnTo>
                  <a:pt x="550" y="301"/>
                </a:lnTo>
                <a:lnTo>
                  <a:pt x="556" y="305"/>
                </a:lnTo>
                <a:lnTo>
                  <a:pt x="566" y="313"/>
                </a:lnTo>
                <a:lnTo>
                  <a:pt x="570" y="313"/>
                </a:lnTo>
                <a:lnTo>
                  <a:pt x="570" y="313"/>
                </a:lnTo>
                <a:lnTo>
                  <a:pt x="568" y="303"/>
                </a:lnTo>
                <a:lnTo>
                  <a:pt x="568" y="293"/>
                </a:lnTo>
                <a:lnTo>
                  <a:pt x="568" y="293"/>
                </a:lnTo>
                <a:lnTo>
                  <a:pt x="570" y="283"/>
                </a:lnTo>
                <a:lnTo>
                  <a:pt x="574" y="275"/>
                </a:lnTo>
                <a:lnTo>
                  <a:pt x="586" y="265"/>
                </a:lnTo>
                <a:lnTo>
                  <a:pt x="586" y="265"/>
                </a:lnTo>
                <a:lnTo>
                  <a:pt x="586" y="263"/>
                </a:lnTo>
                <a:lnTo>
                  <a:pt x="586" y="263"/>
                </a:lnTo>
                <a:lnTo>
                  <a:pt x="592" y="263"/>
                </a:lnTo>
                <a:lnTo>
                  <a:pt x="592" y="263"/>
                </a:lnTo>
                <a:lnTo>
                  <a:pt x="588" y="257"/>
                </a:lnTo>
                <a:lnTo>
                  <a:pt x="586" y="253"/>
                </a:lnTo>
                <a:lnTo>
                  <a:pt x="586" y="253"/>
                </a:lnTo>
                <a:lnTo>
                  <a:pt x="580" y="249"/>
                </a:lnTo>
                <a:lnTo>
                  <a:pt x="580" y="249"/>
                </a:lnTo>
                <a:lnTo>
                  <a:pt x="576" y="247"/>
                </a:lnTo>
                <a:lnTo>
                  <a:pt x="576" y="247"/>
                </a:lnTo>
                <a:lnTo>
                  <a:pt x="572" y="255"/>
                </a:lnTo>
                <a:lnTo>
                  <a:pt x="572" y="255"/>
                </a:lnTo>
                <a:lnTo>
                  <a:pt x="568" y="253"/>
                </a:lnTo>
                <a:lnTo>
                  <a:pt x="564" y="253"/>
                </a:lnTo>
                <a:lnTo>
                  <a:pt x="564" y="255"/>
                </a:lnTo>
                <a:lnTo>
                  <a:pt x="564" y="255"/>
                </a:lnTo>
                <a:lnTo>
                  <a:pt x="566" y="259"/>
                </a:lnTo>
                <a:lnTo>
                  <a:pt x="566" y="259"/>
                </a:lnTo>
                <a:lnTo>
                  <a:pt x="564" y="261"/>
                </a:lnTo>
                <a:lnTo>
                  <a:pt x="560" y="261"/>
                </a:lnTo>
                <a:lnTo>
                  <a:pt x="560" y="261"/>
                </a:lnTo>
                <a:lnTo>
                  <a:pt x="558" y="265"/>
                </a:lnTo>
                <a:lnTo>
                  <a:pt x="558" y="267"/>
                </a:lnTo>
                <a:lnTo>
                  <a:pt x="556" y="267"/>
                </a:lnTo>
                <a:lnTo>
                  <a:pt x="556" y="267"/>
                </a:lnTo>
                <a:lnTo>
                  <a:pt x="554" y="265"/>
                </a:lnTo>
                <a:lnTo>
                  <a:pt x="552" y="263"/>
                </a:lnTo>
                <a:lnTo>
                  <a:pt x="552" y="263"/>
                </a:lnTo>
                <a:lnTo>
                  <a:pt x="550" y="263"/>
                </a:lnTo>
                <a:lnTo>
                  <a:pt x="548" y="265"/>
                </a:lnTo>
                <a:lnTo>
                  <a:pt x="546" y="271"/>
                </a:lnTo>
                <a:lnTo>
                  <a:pt x="546" y="271"/>
                </a:lnTo>
                <a:lnTo>
                  <a:pt x="546" y="275"/>
                </a:lnTo>
                <a:lnTo>
                  <a:pt x="548" y="279"/>
                </a:lnTo>
                <a:lnTo>
                  <a:pt x="554" y="283"/>
                </a:lnTo>
                <a:close/>
                <a:moveTo>
                  <a:pt x="1469" y="295"/>
                </a:moveTo>
                <a:lnTo>
                  <a:pt x="1469" y="295"/>
                </a:lnTo>
                <a:lnTo>
                  <a:pt x="1467" y="297"/>
                </a:lnTo>
                <a:lnTo>
                  <a:pt x="1467" y="297"/>
                </a:lnTo>
                <a:lnTo>
                  <a:pt x="1467" y="299"/>
                </a:lnTo>
                <a:lnTo>
                  <a:pt x="1467" y="305"/>
                </a:lnTo>
                <a:lnTo>
                  <a:pt x="1467" y="305"/>
                </a:lnTo>
                <a:lnTo>
                  <a:pt x="1469" y="307"/>
                </a:lnTo>
                <a:lnTo>
                  <a:pt x="1471" y="311"/>
                </a:lnTo>
                <a:lnTo>
                  <a:pt x="1471" y="311"/>
                </a:lnTo>
                <a:lnTo>
                  <a:pt x="1473" y="313"/>
                </a:lnTo>
                <a:lnTo>
                  <a:pt x="1473" y="313"/>
                </a:lnTo>
                <a:lnTo>
                  <a:pt x="1473" y="307"/>
                </a:lnTo>
                <a:lnTo>
                  <a:pt x="1473" y="301"/>
                </a:lnTo>
                <a:lnTo>
                  <a:pt x="1473" y="301"/>
                </a:lnTo>
                <a:lnTo>
                  <a:pt x="1473" y="297"/>
                </a:lnTo>
                <a:lnTo>
                  <a:pt x="1469" y="295"/>
                </a:lnTo>
                <a:close/>
                <a:moveTo>
                  <a:pt x="1381" y="560"/>
                </a:moveTo>
                <a:lnTo>
                  <a:pt x="1381" y="560"/>
                </a:lnTo>
                <a:lnTo>
                  <a:pt x="1377" y="556"/>
                </a:lnTo>
                <a:lnTo>
                  <a:pt x="1375" y="554"/>
                </a:lnTo>
                <a:lnTo>
                  <a:pt x="1375" y="554"/>
                </a:lnTo>
                <a:lnTo>
                  <a:pt x="1371" y="556"/>
                </a:lnTo>
                <a:lnTo>
                  <a:pt x="1369" y="560"/>
                </a:lnTo>
                <a:lnTo>
                  <a:pt x="1369" y="560"/>
                </a:lnTo>
                <a:lnTo>
                  <a:pt x="1375" y="562"/>
                </a:lnTo>
                <a:lnTo>
                  <a:pt x="1377" y="562"/>
                </a:lnTo>
                <a:lnTo>
                  <a:pt x="1381" y="560"/>
                </a:lnTo>
                <a:close/>
                <a:moveTo>
                  <a:pt x="708" y="90"/>
                </a:moveTo>
                <a:lnTo>
                  <a:pt x="708" y="90"/>
                </a:lnTo>
                <a:lnTo>
                  <a:pt x="710" y="90"/>
                </a:lnTo>
                <a:lnTo>
                  <a:pt x="710" y="88"/>
                </a:lnTo>
                <a:lnTo>
                  <a:pt x="710" y="88"/>
                </a:lnTo>
                <a:lnTo>
                  <a:pt x="710" y="86"/>
                </a:lnTo>
                <a:lnTo>
                  <a:pt x="710" y="86"/>
                </a:lnTo>
                <a:lnTo>
                  <a:pt x="708" y="86"/>
                </a:lnTo>
                <a:lnTo>
                  <a:pt x="708" y="86"/>
                </a:lnTo>
                <a:lnTo>
                  <a:pt x="706" y="86"/>
                </a:lnTo>
                <a:lnTo>
                  <a:pt x="706" y="88"/>
                </a:lnTo>
                <a:lnTo>
                  <a:pt x="706" y="88"/>
                </a:lnTo>
                <a:lnTo>
                  <a:pt x="708" y="90"/>
                </a:lnTo>
                <a:close/>
                <a:moveTo>
                  <a:pt x="720" y="102"/>
                </a:moveTo>
                <a:lnTo>
                  <a:pt x="720" y="102"/>
                </a:lnTo>
                <a:lnTo>
                  <a:pt x="722" y="100"/>
                </a:lnTo>
                <a:lnTo>
                  <a:pt x="722" y="98"/>
                </a:lnTo>
                <a:lnTo>
                  <a:pt x="720" y="96"/>
                </a:lnTo>
                <a:lnTo>
                  <a:pt x="718" y="96"/>
                </a:lnTo>
                <a:lnTo>
                  <a:pt x="718" y="96"/>
                </a:lnTo>
                <a:lnTo>
                  <a:pt x="718" y="98"/>
                </a:lnTo>
                <a:lnTo>
                  <a:pt x="718" y="98"/>
                </a:lnTo>
                <a:lnTo>
                  <a:pt x="718" y="100"/>
                </a:lnTo>
                <a:lnTo>
                  <a:pt x="720" y="102"/>
                </a:lnTo>
                <a:close/>
                <a:moveTo>
                  <a:pt x="706" y="110"/>
                </a:moveTo>
                <a:lnTo>
                  <a:pt x="706" y="110"/>
                </a:lnTo>
                <a:lnTo>
                  <a:pt x="708" y="110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8" y="108"/>
                </a:lnTo>
                <a:lnTo>
                  <a:pt x="702" y="106"/>
                </a:lnTo>
                <a:lnTo>
                  <a:pt x="702" y="106"/>
                </a:lnTo>
                <a:lnTo>
                  <a:pt x="702" y="108"/>
                </a:lnTo>
                <a:lnTo>
                  <a:pt x="702" y="108"/>
                </a:lnTo>
                <a:lnTo>
                  <a:pt x="704" y="110"/>
                </a:lnTo>
                <a:lnTo>
                  <a:pt x="706" y="110"/>
                </a:lnTo>
                <a:close/>
                <a:moveTo>
                  <a:pt x="694" y="96"/>
                </a:moveTo>
                <a:lnTo>
                  <a:pt x="694" y="96"/>
                </a:lnTo>
                <a:lnTo>
                  <a:pt x="696" y="96"/>
                </a:lnTo>
                <a:lnTo>
                  <a:pt x="696" y="94"/>
                </a:lnTo>
                <a:lnTo>
                  <a:pt x="696" y="94"/>
                </a:lnTo>
                <a:lnTo>
                  <a:pt x="700" y="94"/>
                </a:lnTo>
                <a:lnTo>
                  <a:pt x="700" y="94"/>
                </a:lnTo>
                <a:lnTo>
                  <a:pt x="700" y="94"/>
                </a:lnTo>
                <a:lnTo>
                  <a:pt x="702" y="92"/>
                </a:lnTo>
                <a:lnTo>
                  <a:pt x="702" y="92"/>
                </a:lnTo>
                <a:lnTo>
                  <a:pt x="700" y="90"/>
                </a:lnTo>
                <a:lnTo>
                  <a:pt x="700" y="90"/>
                </a:lnTo>
                <a:lnTo>
                  <a:pt x="700" y="90"/>
                </a:lnTo>
                <a:lnTo>
                  <a:pt x="698" y="90"/>
                </a:lnTo>
                <a:lnTo>
                  <a:pt x="698" y="94"/>
                </a:lnTo>
                <a:lnTo>
                  <a:pt x="698" y="94"/>
                </a:lnTo>
                <a:lnTo>
                  <a:pt x="696" y="92"/>
                </a:lnTo>
                <a:lnTo>
                  <a:pt x="690" y="92"/>
                </a:lnTo>
                <a:lnTo>
                  <a:pt x="690" y="92"/>
                </a:lnTo>
                <a:lnTo>
                  <a:pt x="690" y="92"/>
                </a:lnTo>
                <a:lnTo>
                  <a:pt x="692" y="96"/>
                </a:lnTo>
                <a:lnTo>
                  <a:pt x="694" y="96"/>
                </a:lnTo>
                <a:close/>
                <a:moveTo>
                  <a:pt x="688" y="108"/>
                </a:moveTo>
                <a:lnTo>
                  <a:pt x="688" y="108"/>
                </a:lnTo>
                <a:lnTo>
                  <a:pt x="690" y="108"/>
                </a:lnTo>
                <a:lnTo>
                  <a:pt x="690" y="108"/>
                </a:lnTo>
                <a:lnTo>
                  <a:pt x="692" y="106"/>
                </a:lnTo>
                <a:lnTo>
                  <a:pt x="692" y="106"/>
                </a:lnTo>
                <a:lnTo>
                  <a:pt x="690" y="102"/>
                </a:lnTo>
                <a:lnTo>
                  <a:pt x="690" y="102"/>
                </a:lnTo>
                <a:lnTo>
                  <a:pt x="692" y="100"/>
                </a:lnTo>
                <a:lnTo>
                  <a:pt x="692" y="100"/>
                </a:lnTo>
                <a:lnTo>
                  <a:pt x="690" y="100"/>
                </a:lnTo>
                <a:lnTo>
                  <a:pt x="690" y="98"/>
                </a:lnTo>
                <a:lnTo>
                  <a:pt x="690" y="98"/>
                </a:lnTo>
                <a:lnTo>
                  <a:pt x="688" y="98"/>
                </a:lnTo>
                <a:lnTo>
                  <a:pt x="686" y="96"/>
                </a:lnTo>
                <a:lnTo>
                  <a:pt x="686" y="96"/>
                </a:lnTo>
                <a:lnTo>
                  <a:pt x="684" y="94"/>
                </a:lnTo>
                <a:lnTo>
                  <a:pt x="684" y="94"/>
                </a:lnTo>
                <a:lnTo>
                  <a:pt x="684" y="96"/>
                </a:lnTo>
                <a:lnTo>
                  <a:pt x="684" y="96"/>
                </a:lnTo>
                <a:lnTo>
                  <a:pt x="684" y="96"/>
                </a:lnTo>
                <a:lnTo>
                  <a:pt x="684" y="104"/>
                </a:lnTo>
                <a:lnTo>
                  <a:pt x="686" y="106"/>
                </a:lnTo>
                <a:lnTo>
                  <a:pt x="688" y="108"/>
                </a:lnTo>
                <a:close/>
                <a:moveTo>
                  <a:pt x="686" y="128"/>
                </a:moveTo>
                <a:lnTo>
                  <a:pt x="686" y="128"/>
                </a:lnTo>
                <a:lnTo>
                  <a:pt x="686" y="130"/>
                </a:lnTo>
                <a:lnTo>
                  <a:pt x="688" y="130"/>
                </a:lnTo>
                <a:lnTo>
                  <a:pt x="688" y="130"/>
                </a:lnTo>
                <a:lnTo>
                  <a:pt x="690" y="130"/>
                </a:lnTo>
                <a:lnTo>
                  <a:pt x="690" y="128"/>
                </a:lnTo>
                <a:lnTo>
                  <a:pt x="690" y="128"/>
                </a:lnTo>
                <a:lnTo>
                  <a:pt x="690" y="126"/>
                </a:lnTo>
                <a:lnTo>
                  <a:pt x="690" y="126"/>
                </a:lnTo>
                <a:lnTo>
                  <a:pt x="688" y="126"/>
                </a:lnTo>
                <a:lnTo>
                  <a:pt x="686" y="128"/>
                </a:lnTo>
                <a:close/>
                <a:moveTo>
                  <a:pt x="678" y="120"/>
                </a:moveTo>
                <a:lnTo>
                  <a:pt x="678" y="120"/>
                </a:lnTo>
                <a:lnTo>
                  <a:pt x="682" y="118"/>
                </a:lnTo>
                <a:lnTo>
                  <a:pt x="684" y="116"/>
                </a:lnTo>
                <a:lnTo>
                  <a:pt x="682" y="114"/>
                </a:lnTo>
                <a:lnTo>
                  <a:pt x="682" y="114"/>
                </a:lnTo>
                <a:lnTo>
                  <a:pt x="678" y="116"/>
                </a:lnTo>
                <a:lnTo>
                  <a:pt x="676" y="118"/>
                </a:lnTo>
                <a:lnTo>
                  <a:pt x="676" y="118"/>
                </a:lnTo>
                <a:lnTo>
                  <a:pt x="678" y="120"/>
                </a:lnTo>
                <a:close/>
                <a:moveTo>
                  <a:pt x="690" y="118"/>
                </a:moveTo>
                <a:lnTo>
                  <a:pt x="690" y="118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90" y="116"/>
                </a:lnTo>
                <a:lnTo>
                  <a:pt x="688" y="114"/>
                </a:lnTo>
                <a:lnTo>
                  <a:pt x="688" y="114"/>
                </a:lnTo>
                <a:lnTo>
                  <a:pt x="684" y="116"/>
                </a:lnTo>
                <a:lnTo>
                  <a:pt x="682" y="120"/>
                </a:lnTo>
                <a:lnTo>
                  <a:pt x="682" y="120"/>
                </a:lnTo>
                <a:lnTo>
                  <a:pt x="682" y="122"/>
                </a:lnTo>
                <a:lnTo>
                  <a:pt x="684" y="124"/>
                </a:lnTo>
                <a:lnTo>
                  <a:pt x="684" y="124"/>
                </a:lnTo>
                <a:lnTo>
                  <a:pt x="686" y="122"/>
                </a:lnTo>
                <a:lnTo>
                  <a:pt x="690" y="120"/>
                </a:lnTo>
                <a:lnTo>
                  <a:pt x="690" y="120"/>
                </a:lnTo>
                <a:lnTo>
                  <a:pt x="690" y="118"/>
                </a:lnTo>
                <a:close/>
                <a:moveTo>
                  <a:pt x="700" y="112"/>
                </a:moveTo>
                <a:lnTo>
                  <a:pt x="700" y="112"/>
                </a:lnTo>
                <a:lnTo>
                  <a:pt x="698" y="110"/>
                </a:lnTo>
                <a:lnTo>
                  <a:pt x="698" y="110"/>
                </a:lnTo>
                <a:lnTo>
                  <a:pt x="696" y="114"/>
                </a:lnTo>
                <a:lnTo>
                  <a:pt x="694" y="118"/>
                </a:lnTo>
                <a:lnTo>
                  <a:pt x="694" y="118"/>
                </a:lnTo>
                <a:lnTo>
                  <a:pt x="694" y="122"/>
                </a:lnTo>
                <a:lnTo>
                  <a:pt x="698" y="122"/>
                </a:lnTo>
                <a:lnTo>
                  <a:pt x="698" y="122"/>
                </a:lnTo>
                <a:lnTo>
                  <a:pt x="702" y="122"/>
                </a:lnTo>
                <a:lnTo>
                  <a:pt x="704" y="120"/>
                </a:lnTo>
                <a:lnTo>
                  <a:pt x="706" y="118"/>
                </a:lnTo>
                <a:lnTo>
                  <a:pt x="706" y="114"/>
                </a:lnTo>
                <a:lnTo>
                  <a:pt x="706" y="114"/>
                </a:lnTo>
                <a:lnTo>
                  <a:pt x="702" y="114"/>
                </a:lnTo>
                <a:lnTo>
                  <a:pt x="700" y="114"/>
                </a:lnTo>
                <a:lnTo>
                  <a:pt x="700" y="112"/>
                </a:lnTo>
                <a:close/>
                <a:moveTo>
                  <a:pt x="708" y="116"/>
                </a:moveTo>
                <a:lnTo>
                  <a:pt x="708" y="116"/>
                </a:lnTo>
                <a:lnTo>
                  <a:pt x="710" y="120"/>
                </a:lnTo>
                <a:lnTo>
                  <a:pt x="712" y="120"/>
                </a:lnTo>
                <a:lnTo>
                  <a:pt x="712" y="120"/>
                </a:lnTo>
                <a:lnTo>
                  <a:pt x="716" y="120"/>
                </a:lnTo>
                <a:lnTo>
                  <a:pt x="718" y="120"/>
                </a:lnTo>
                <a:lnTo>
                  <a:pt x="720" y="114"/>
                </a:lnTo>
                <a:lnTo>
                  <a:pt x="720" y="114"/>
                </a:lnTo>
                <a:lnTo>
                  <a:pt x="720" y="112"/>
                </a:lnTo>
                <a:lnTo>
                  <a:pt x="718" y="112"/>
                </a:lnTo>
                <a:lnTo>
                  <a:pt x="716" y="114"/>
                </a:lnTo>
                <a:lnTo>
                  <a:pt x="716" y="114"/>
                </a:lnTo>
                <a:lnTo>
                  <a:pt x="716" y="116"/>
                </a:lnTo>
                <a:lnTo>
                  <a:pt x="712" y="116"/>
                </a:lnTo>
                <a:lnTo>
                  <a:pt x="710" y="116"/>
                </a:lnTo>
                <a:lnTo>
                  <a:pt x="708" y="116"/>
                </a:lnTo>
                <a:close/>
                <a:moveTo>
                  <a:pt x="666" y="108"/>
                </a:moveTo>
                <a:lnTo>
                  <a:pt x="666" y="108"/>
                </a:lnTo>
                <a:lnTo>
                  <a:pt x="668" y="110"/>
                </a:lnTo>
                <a:lnTo>
                  <a:pt x="668" y="112"/>
                </a:lnTo>
                <a:lnTo>
                  <a:pt x="670" y="112"/>
                </a:lnTo>
                <a:lnTo>
                  <a:pt x="670" y="112"/>
                </a:lnTo>
                <a:lnTo>
                  <a:pt x="672" y="104"/>
                </a:lnTo>
                <a:lnTo>
                  <a:pt x="672" y="104"/>
                </a:lnTo>
                <a:lnTo>
                  <a:pt x="670" y="104"/>
                </a:lnTo>
                <a:lnTo>
                  <a:pt x="670" y="104"/>
                </a:lnTo>
                <a:lnTo>
                  <a:pt x="670" y="106"/>
                </a:lnTo>
                <a:lnTo>
                  <a:pt x="670" y="106"/>
                </a:lnTo>
                <a:lnTo>
                  <a:pt x="668" y="106"/>
                </a:lnTo>
                <a:lnTo>
                  <a:pt x="666" y="108"/>
                </a:lnTo>
                <a:close/>
                <a:moveTo>
                  <a:pt x="656" y="90"/>
                </a:moveTo>
                <a:lnTo>
                  <a:pt x="656" y="90"/>
                </a:lnTo>
                <a:lnTo>
                  <a:pt x="652" y="92"/>
                </a:lnTo>
                <a:lnTo>
                  <a:pt x="652" y="92"/>
                </a:lnTo>
                <a:lnTo>
                  <a:pt x="650" y="90"/>
                </a:lnTo>
                <a:lnTo>
                  <a:pt x="650" y="90"/>
                </a:lnTo>
                <a:lnTo>
                  <a:pt x="648" y="94"/>
                </a:lnTo>
                <a:lnTo>
                  <a:pt x="648" y="94"/>
                </a:lnTo>
                <a:lnTo>
                  <a:pt x="648" y="98"/>
                </a:lnTo>
                <a:lnTo>
                  <a:pt x="650" y="98"/>
                </a:lnTo>
                <a:lnTo>
                  <a:pt x="650" y="98"/>
                </a:lnTo>
                <a:lnTo>
                  <a:pt x="654" y="98"/>
                </a:lnTo>
                <a:lnTo>
                  <a:pt x="656" y="96"/>
                </a:lnTo>
                <a:lnTo>
                  <a:pt x="656" y="96"/>
                </a:lnTo>
                <a:lnTo>
                  <a:pt x="658" y="98"/>
                </a:lnTo>
                <a:lnTo>
                  <a:pt x="658" y="98"/>
                </a:lnTo>
                <a:lnTo>
                  <a:pt x="660" y="96"/>
                </a:lnTo>
                <a:lnTo>
                  <a:pt x="660" y="96"/>
                </a:lnTo>
                <a:lnTo>
                  <a:pt x="660" y="96"/>
                </a:lnTo>
                <a:lnTo>
                  <a:pt x="666" y="96"/>
                </a:lnTo>
                <a:lnTo>
                  <a:pt x="666" y="96"/>
                </a:lnTo>
                <a:lnTo>
                  <a:pt x="668" y="96"/>
                </a:lnTo>
                <a:lnTo>
                  <a:pt x="670" y="94"/>
                </a:lnTo>
                <a:lnTo>
                  <a:pt x="670" y="92"/>
                </a:lnTo>
                <a:lnTo>
                  <a:pt x="670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92"/>
                </a:lnTo>
                <a:lnTo>
                  <a:pt x="668" y="88"/>
                </a:lnTo>
                <a:lnTo>
                  <a:pt x="668" y="88"/>
                </a:lnTo>
                <a:lnTo>
                  <a:pt x="666" y="86"/>
                </a:lnTo>
                <a:lnTo>
                  <a:pt x="666" y="86"/>
                </a:lnTo>
                <a:lnTo>
                  <a:pt x="664" y="88"/>
                </a:lnTo>
                <a:lnTo>
                  <a:pt x="662" y="90"/>
                </a:lnTo>
                <a:lnTo>
                  <a:pt x="662" y="92"/>
                </a:lnTo>
                <a:lnTo>
                  <a:pt x="660" y="94"/>
                </a:lnTo>
                <a:lnTo>
                  <a:pt x="660" y="94"/>
                </a:lnTo>
                <a:lnTo>
                  <a:pt x="656" y="90"/>
                </a:lnTo>
                <a:close/>
                <a:moveTo>
                  <a:pt x="656" y="86"/>
                </a:moveTo>
                <a:lnTo>
                  <a:pt x="656" y="86"/>
                </a:lnTo>
                <a:lnTo>
                  <a:pt x="658" y="86"/>
                </a:lnTo>
                <a:lnTo>
                  <a:pt x="658" y="86"/>
                </a:lnTo>
                <a:lnTo>
                  <a:pt x="658" y="88"/>
                </a:lnTo>
                <a:lnTo>
                  <a:pt x="660" y="90"/>
                </a:lnTo>
                <a:lnTo>
                  <a:pt x="660" y="90"/>
                </a:lnTo>
                <a:lnTo>
                  <a:pt x="660" y="86"/>
                </a:lnTo>
                <a:lnTo>
                  <a:pt x="660" y="84"/>
                </a:lnTo>
                <a:lnTo>
                  <a:pt x="660" y="84"/>
                </a:lnTo>
                <a:lnTo>
                  <a:pt x="658" y="82"/>
                </a:lnTo>
                <a:lnTo>
                  <a:pt x="652" y="82"/>
                </a:lnTo>
                <a:lnTo>
                  <a:pt x="652" y="82"/>
                </a:lnTo>
                <a:lnTo>
                  <a:pt x="648" y="80"/>
                </a:lnTo>
                <a:lnTo>
                  <a:pt x="648" y="80"/>
                </a:lnTo>
                <a:lnTo>
                  <a:pt x="648" y="82"/>
                </a:lnTo>
                <a:lnTo>
                  <a:pt x="648" y="82"/>
                </a:lnTo>
                <a:lnTo>
                  <a:pt x="648" y="86"/>
                </a:lnTo>
                <a:lnTo>
                  <a:pt x="650" y="86"/>
                </a:lnTo>
                <a:lnTo>
                  <a:pt x="656" y="86"/>
                </a:lnTo>
                <a:close/>
                <a:moveTo>
                  <a:pt x="1307" y="56"/>
                </a:moveTo>
                <a:lnTo>
                  <a:pt x="1309" y="26"/>
                </a:lnTo>
                <a:lnTo>
                  <a:pt x="1309" y="26"/>
                </a:lnTo>
                <a:lnTo>
                  <a:pt x="1303" y="28"/>
                </a:lnTo>
                <a:lnTo>
                  <a:pt x="1299" y="32"/>
                </a:lnTo>
                <a:lnTo>
                  <a:pt x="1297" y="38"/>
                </a:lnTo>
                <a:lnTo>
                  <a:pt x="1295" y="46"/>
                </a:lnTo>
                <a:lnTo>
                  <a:pt x="1295" y="46"/>
                </a:lnTo>
                <a:lnTo>
                  <a:pt x="1295" y="52"/>
                </a:lnTo>
                <a:lnTo>
                  <a:pt x="1299" y="54"/>
                </a:lnTo>
                <a:lnTo>
                  <a:pt x="1303" y="56"/>
                </a:lnTo>
                <a:lnTo>
                  <a:pt x="1307" y="56"/>
                </a:lnTo>
                <a:close/>
                <a:moveTo>
                  <a:pt x="1567" y="317"/>
                </a:moveTo>
                <a:lnTo>
                  <a:pt x="1571" y="317"/>
                </a:lnTo>
                <a:lnTo>
                  <a:pt x="1571" y="317"/>
                </a:lnTo>
                <a:lnTo>
                  <a:pt x="1571" y="315"/>
                </a:lnTo>
                <a:lnTo>
                  <a:pt x="1573" y="315"/>
                </a:lnTo>
                <a:lnTo>
                  <a:pt x="1573" y="315"/>
                </a:lnTo>
                <a:lnTo>
                  <a:pt x="1571" y="313"/>
                </a:lnTo>
                <a:lnTo>
                  <a:pt x="1569" y="313"/>
                </a:lnTo>
                <a:lnTo>
                  <a:pt x="1569" y="313"/>
                </a:lnTo>
                <a:lnTo>
                  <a:pt x="1565" y="313"/>
                </a:lnTo>
                <a:lnTo>
                  <a:pt x="1563" y="315"/>
                </a:lnTo>
                <a:lnTo>
                  <a:pt x="1563" y="315"/>
                </a:lnTo>
                <a:lnTo>
                  <a:pt x="1565" y="317"/>
                </a:lnTo>
                <a:lnTo>
                  <a:pt x="1567" y="317"/>
                </a:lnTo>
                <a:close/>
                <a:moveTo>
                  <a:pt x="1559" y="325"/>
                </a:moveTo>
                <a:lnTo>
                  <a:pt x="1559" y="325"/>
                </a:lnTo>
                <a:lnTo>
                  <a:pt x="1555" y="325"/>
                </a:lnTo>
                <a:lnTo>
                  <a:pt x="1555" y="325"/>
                </a:lnTo>
                <a:lnTo>
                  <a:pt x="1551" y="325"/>
                </a:lnTo>
                <a:lnTo>
                  <a:pt x="1547" y="323"/>
                </a:lnTo>
                <a:lnTo>
                  <a:pt x="1547" y="323"/>
                </a:lnTo>
                <a:lnTo>
                  <a:pt x="1545" y="325"/>
                </a:lnTo>
                <a:lnTo>
                  <a:pt x="1545" y="327"/>
                </a:lnTo>
                <a:lnTo>
                  <a:pt x="1545" y="327"/>
                </a:lnTo>
                <a:lnTo>
                  <a:pt x="1555" y="329"/>
                </a:lnTo>
                <a:lnTo>
                  <a:pt x="1555" y="329"/>
                </a:lnTo>
                <a:lnTo>
                  <a:pt x="1557" y="327"/>
                </a:lnTo>
                <a:lnTo>
                  <a:pt x="1559" y="325"/>
                </a:lnTo>
                <a:close/>
                <a:moveTo>
                  <a:pt x="1543" y="494"/>
                </a:moveTo>
                <a:lnTo>
                  <a:pt x="1543" y="494"/>
                </a:lnTo>
                <a:lnTo>
                  <a:pt x="1545" y="492"/>
                </a:lnTo>
                <a:lnTo>
                  <a:pt x="1545" y="492"/>
                </a:lnTo>
                <a:lnTo>
                  <a:pt x="1541" y="490"/>
                </a:lnTo>
                <a:lnTo>
                  <a:pt x="1541" y="490"/>
                </a:lnTo>
                <a:lnTo>
                  <a:pt x="1539" y="492"/>
                </a:lnTo>
                <a:lnTo>
                  <a:pt x="1539" y="492"/>
                </a:lnTo>
                <a:lnTo>
                  <a:pt x="1543" y="494"/>
                </a:lnTo>
                <a:lnTo>
                  <a:pt x="1543" y="494"/>
                </a:lnTo>
                <a:lnTo>
                  <a:pt x="1543" y="494"/>
                </a:lnTo>
                <a:close/>
                <a:moveTo>
                  <a:pt x="1551" y="488"/>
                </a:moveTo>
                <a:lnTo>
                  <a:pt x="1551" y="488"/>
                </a:lnTo>
                <a:lnTo>
                  <a:pt x="1553" y="488"/>
                </a:lnTo>
                <a:lnTo>
                  <a:pt x="1553" y="486"/>
                </a:lnTo>
                <a:lnTo>
                  <a:pt x="1551" y="484"/>
                </a:lnTo>
                <a:lnTo>
                  <a:pt x="1551" y="484"/>
                </a:lnTo>
                <a:lnTo>
                  <a:pt x="1549" y="482"/>
                </a:lnTo>
                <a:lnTo>
                  <a:pt x="1549" y="482"/>
                </a:lnTo>
                <a:lnTo>
                  <a:pt x="1549" y="486"/>
                </a:lnTo>
                <a:lnTo>
                  <a:pt x="1549" y="486"/>
                </a:lnTo>
                <a:lnTo>
                  <a:pt x="1549" y="486"/>
                </a:lnTo>
                <a:lnTo>
                  <a:pt x="1551" y="488"/>
                </a:lnTo>
                <a:close/>
                <a:moveTo>
                  <a:pt x="1551" y="508"/>
                </a:moveTo>
                <a:lnTo>
                  <a:pt x="1551" y="508"/>
                </a:lnTo>
                <a:lnTo>
                  <a:pt x="1553" y="508"/>
                </a:lnTo>
                <a:lnTo>
                  <a:pt x="1553" y="506"/>
                </a:lnTo>
                <a:lnTo>
                  <a:pt x="1553" y="506"/>
                </a:lnTo>
                <a:lnTo>
                  <a:pt x="1555" y="498"/>
                </a:lnTo>
                <a:lnTo>
                  <a:pt x="1555" y="498"/>
                </a:lnTo>
                <a:lnTo>
                  <a:pt x="1553" y="492"/>
                </a:lnTo>
                <a:lnTo>
                  <a:pt x="1553" y="492"/>
                </a:lnTo>
                <a:lnTo>
                  <a:pt x="1551" y="490"/>
                </a:lnTo>
                <a:lnTo>
                  <a:pt x="1551" y="490"/>
                </a:lnTo>
                <a:lnTo>
                  <a:pt x="1549" y="488"/>
                </a:lnTo>
                <a:lnTo>
                  <a:pt x="1549" y="488"/>
                </a:lnTo>
                <a:lnTo>
                  <a:pt x="1549" y="492"/>
                </a:lnTo>
                <a:lnTo>
                  <a:pt x="1549" y="492"/>
                </a:lnTo>
                <a:lnTo>
                  <a:pt x="1549" y="496"/>
                </a:lnTo>
                <a:lnTo>
                  <a:pt x="1549" y="498"/>
                </a:lnTo>
                <a:lnTo>
                  <a:pt x="1549" y="498"/>
                </a:lnTo>
                <a:lnTo>
                  <a:pt x="1547" y="504"/>
                </a:lnTo>
                <a:lnTo>
                  <a:pt x="1547" y="504"/>
                </a:lnTo>
                <a:lnTo>
                  <a:pt x="1549" y="506"/>
                </a:lnTo>
                <a:lnTo>
                  <a:pt x="1551" y="508"/>
                </a:lnTo>
                <a:close/>
                <a:moveTo>
                  <a:pt x="1555" y="518"/>
                </a:moveTo>
                <a:lnTo>
                  <a:pt x="1555" y="518"/>
                </a:lnTo>
                <a:lnTo>
                  <a:pt x="1555" y="520"/>
                </a:lnTo>
                <a:lnTo>
                  <a:pt x="1555" y="522"/>
                </a:lnTo>
                <a:lnTo>
                  <a:pt x="1555" y="522"/>
                </a:lnTo>
                <a:lnTo>
                  <a:pt x="1557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59" y="524"/>
                </a:lnTo>
                <a:lnTo>
                  <a:pt x="1561" y="522"/>
                </a:lnTo>
                <a:lnTo>
                  <a:pt x="1561" y="522"/>
                </a:lnTo>
                <a:lnTo>
                  <a:pt x="1559" y="520"/>
                </a:lnTo>
                <a:lnTo>
                  <a:pt x="1555" y="518"/>
                </a:lnTo>
                <a:lnTo>
                  <a:pt x="1555" y="518"/>
                </a:lnTo>
                <a:lnTo>
                  <a:pt x="1555" y="518"/>
                </a:lnTo>
                <a:close/>
                <a:moveTo>
                  <a:pt x="1557" y="530"/>
                </a:moveTo>
                <a:lnTo>
                  <a:pt x="1557" y="530"/>
                </a:lnTo>
                <a:lnTo>
                  <a:pt x="1559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61" y="530"/>
                </a:lnTo>
                <a:lnTo>
                  <a:pt x="1559" y="528"/>
                </a:lnTo>
                <a:lnTo>
                  <a:pt x="1559" y="528"/>
                </a:lnTo>
                <a:lnTo>
                  <a:pt x="1557" y="530"/>
                </a:lnTo>
                <a:close/>
                <a:moveTo>
                  <a:pt x="1559" y="538"/>
                </a:moveTo>
                <a:lnTo>
                  <a:pt x="1559" y="538"/>
                </a:lnTo>
                <a:lnTo>
                  <a:pt x="1559" y="540"/>
                </a:lnTo>
                <a:lnTo>
                  <a:pt x="1561" y="542"/>
                </a:lnTo>
                <a:lnTo>
                  <a:pt x="1561" y="542"/>
                </a:lnTo>
                <a:lnTo>
                  <a:pt x="1561" y="540"/>
                </a:lnTo>
                <a:lnTo>
                  <a:pt x="1563" y="540"/>
                </a:lnTo>
                <a:lnTo>
                  <a:pt x="1563" y="540"/>
                </a:lnTo>
                <a:lnTo>
                  <a:pt x="1563" y="536"/>
                </a:lnTo>
                <a:lnTo>
                  <a:pt x="1563" y="536"/>
                </a:lnTo>
                <a:lnTo>
                  <a:pt x="1561" y="536"/>
                </a:lnTo>
                <a:lnTo>
                  <a:pt x="1561" y="536"/>
                </a:lnTo>
                <a:lnTo>
                  <a:pt x="1559" y="536"/>
                </a:lnTo>
                <a:lnTo>
                  <a:pt x="1559" y="538"/>
                </a:lnTo>
                <a:close/>
                <a:moveTo>
                  <a:pt x="1567" y="558"/>
                </a:moveTo>
                <a:lnTo>
                  <a:pt x="1567" y="558"/>
                </a:lnTo>
                <a:lnTo>
                  <a:pt x="1565" y="556"/>
                </a:lnTo>
                <a:lnTo>
                  <a:pt x="1563" y="556"/>
                </a:lnTo>
                <a:lnTo>
                  <a:pt x="1563" y="558"/>
                </a:lnTo>
                <a:lnTo>
                  <a:pt x="1563" y="558"/>
                </a:lnTo>
                <a:lnTo>
                  <a:pt x="1565" y="560"/>
                </a:lnTo>
                <a:lnTo>
                  <a:pt x="1565" y="560"/>
                </a:lnTo>
                <a:lnTo>
                  <a:pt x="1567" y="558"/>
                </a:lnTo>
                <a:close/>
                <a:moveTo>
                  <a:pt x="1569" y="564"/>
                </a:moveTo>
                <a:lnTo>
                  <a:pt x="1569" y="564"/>
                </a:lnTo>
                <a:lnTo>
                  <a:pt x="1567" y="564"/>
                </a:lnTo>
                <a:lnTo>
                  <a:pt x="1567" y="564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7" y="566"/>
                </a:lnTo>
                <a:lnTo>
                  <a:pt x="1569" y="566"/>
                </a:lnTo>
                <a:lnTo>
                  <a:pt x="1569" y="564"/>
                </a:lnTo>
                <a:close/>
                <a:moveTo>
                  <a:pt x="1567" y="578"/>
                </a:moveTo>
                <a:lnTo>
                  <a:pt x="1567" y="578"/>
                </a:lnTo>
                <a:lnTo>
                  <a:pt x="1567" y="578"/>
                </a:lnTo>
                <a:lnTo>
                  <a:pt x="1569" y="578"/>
                </a:lnTo>
                <a:lnTo>
                  <a:pt x="1569" y="578"/>
                </a:lnTo>
                <a:lnTo>
                  <a:pt x="1569" y="576"/>
                </a:lnTo>
                <a:lnTo>
                  <a:pt x="1567" y="574"/>
                </a:lnTo>
                <a:lnTo>
                  <a:pt x="1567" y="574"/>
                </a:lnTo>
                <a:lnTo>
                  <a:pt x="1567" y="578"/>
                </a:lnTo>
                <a:close/>
                <a:moveTo>
                  <a:pt x="1567" y="584"/>
                </a:moveTo>
                <a:lnTo>
                  <a:pt x="1567" y="584"/>
                </a:lnTo>
                <a:lnTo>
                  <a:pt x="1567" y="588"/>
                </a:lnTo>
                <a:lnTo>
                  <a:pt x="1569" y="590"/>
                </a:lnTo>
                <a:lnTo>
                  <a:pt x="1569" y="592"/>
                </a:lnTo>
                <a:lnTo>
                  <a:pt x="1569" y="592"/>
                </a:lnTo>
                <a:lnTo>
                  <a:pt x="1569" y="594"/>
                </a:lnTo>
                <a:lnTo>
                  <a:pt x="1569" y="594"/>
                </a:lnTo>
                <a:lnTo>
                  <a:pt x="1571" y="594"/>
                </a:lnTo>
                <a:lnTo>
                  <a:pt x="1571" y="592"/>
                </a:lnTo>
                <a:lnTo>
                  <a:pt x="1571" y="592"/>
                </a:lnTo>
                <a:lnTo>
                  <a:pt x="1571" y="586"/>
                </a:lnTo>
                <a:lnTo>
                  <a:pt x="1569" y="582"/>
                </a:lnTo>
                <a:lnTo>
                  <a:pt x="1569" y="582"/>
                </a:lnTo>
                <a:lnTo>
                  <a:pt x="1567" y="584"/>
                </a:lnTo>
                <a:close/>
                <a:moveTo>
                  <a:pt x="1563" y="616"/>
                </a:moveTo>
                <a:lnTo>
                  <a:pt x="1563" y="616"/>
                </a:lnTo>
                <a:lnTo>
                  <a:pt x="1561" y="626"/>
                </a:lnTo>
                <a:lnTo>
                  <a:pt x="1561" y="626"/>
                </a:lnTo>
                <a:lnTo>
                  <a:pt x="1561" y="632"/>
                </a:lnTo>
                <a:lnTo>
                  <a:pt x="1563" y="636"/>
                </a:lnTo>
                <a:lnTo>
                  <a:pt x="1563" y="636"/>
                </a:lnTo>
                <a:lnTo>
                  <a:pt x="1567" y="630"/>
                </a:lnTo>
                <a:lnTo>
                  <a:pt x="1567" y="630"/>
                </a:lnTo>
                <a:lnTo>
                  <a:pt x="1567" y="620"/>
                </a:lnTo>
                <a:lnTo>
                  <a:pt x="1567" y="620"/>
                </a:lnTo>
                <a:lnTo>
                  <a:pt x="1567" y="618"/>
                </a:lnTo>
                <a:lnTo>
                  <a:pt x="1565" y="616"/>
                </a:lnTo>
                <a:lnTo>
                  <a:pt x="1563" y="616"/>
                </a:lnTo>
                <a:lnTo>
                  <a:pt x="1563" y="616"/>
                </a:lnTo>
                <a:close/>
                <a:moveTo>
                  <a:pt x="1561" y="690"/>
                </a:moveTo>
                <a:lnTo>
                  <a:pt x="1561" y="690"/>
                </a:lnTo>
                <a:lnTo>
                  <a:pt x="1559" y="692"/>
                </a:lnTo>
                <a:lnTo>
                  <a:pt x="1557" y="696"/>
                </a:lnTo>
                <a:lnTo>
                  <a:pt x="1557" y="696"/>
                </a:lnTo>
                <a:lnTo>
                  <a:pt x="1559" y="696"/>
                </a:lnTo>
                <a:lnTo>
                  <a:pt x="1559" y="696"/>
                </a:lnTo>
                <a:lnTo>
                  <a:pt x="1561" y="692"/>
                </a:lnTo>
                <a:lnTo>
                  <a:pt x="1561" y="692"/>
                </a:lnTo>
                <a:lnTo>
                  <a:pt x="1561" y="690"/>
                </a:lnTo>
                <a:close/>
                <a:moveTo>
                  <a:pt x="1557" y="656"/>
                </a:moveTo>
                <a:lnTo>
                  <a:pt x="1557" y="656"/>
                </a:lnTo>
                <a:lnTo>
                  <a:pt x="1559" y="652"/>
                </a:lnTo>
                <a:lnTo>
                  <a:pt x="1559" y="648"/>
                </a:lnTo>
                <a:lnTo>
                  <a:pt x="1559" y="648"/>
                </a:lnTo>
                <a:lnTo>
                  <a:pt x="1559" y="646"/>
                </a:lnTo>
                <a:lnTo>
                  <a:pt x="1557" y="646"/>
                </a:lnTo>
                <a:lnTo>
                  <a:pt x="1557" y="646"/>
                </a:lnTo>
                <a:lnTo>
                  <a:pt x="1555" y="646"/>
                </a:lnTo>
                <a:lnTo>
                  <a:pt x="1555" y="650"/>
                </a:lnTo>
                <a:lnTo>
                  <a:pt x="1553" y="652"/>
                </a:lnTo>
                <a:lnTo>
                  <a:pt x="1549" y="654"/>
                </a:lnTo>
                <a:lnTo>
                  <a:pt x="1549" y="654"/>
                </a:lnTo>
                <a:lnTo>
                  <a:pt x="1549" y="656"/>
                </a:lnTo>
                <a:lnTo>
                  <a:pt x="1549" y="656"/>
                </a:lnTo>
                <a:lnTo>
                  <a:pt x="1551" y="660"/>
                </a:lnTo>
                <a:lnTo>
                  <a:pt x="1551" y="660"/>
                </a:lnTo>
                <a:lnTo>
                  <a:pt x="1549" y="668"/>
                </a:lnTo>
                <a:lnTo>
                  <a:pt x="1549" y="668"/>
                </a:lnTo>
                <a:lnTo>
                  <a:pt x="1549" y="672"/>
                </a:lnTo>
                <a:lnTo>
                  <a:pt x="1551" y="674"/>
                </a:lnTo>
                <a:lnTo>
                  <a:pt x="1551" y="674"/>
                </a:lnTo>
                <a:lnTo>
                  <a:pt x="1551" y="676"/>
                </a:lnTo>
                <a:lnTo>
                  <a:pt x="1553" y="676"/>
                </a:lnTo>
                <a:lnTo>
                  <a:pt x="1553" y="676"/>
                </a:lnTo>
                <a:lnTo>
                  <a:pt x="1551" y="680"/>
                </a:lnTo>
                <a:lnTo>
                  <a:pt x="1553" y="682"/>
                </a:lnTo>
                <a:lnTo>
                  <a:pt x="1553" y="682"/>
                </a:lnTo>
                <a:lnTo>
                  <a:pt x="1555" y="676"/>
                </a:lnTo>
                <a:lnTo>
                  <a:pt x="1555" y="676"/>
                </a:lnTo>
                <a:lnTo>
                  <a:pt x="1553" y="668"/>
                </a:lnTo>
                <a:lnTo>
                  <a:pt x="1553" y="668"/>
                </a:lnTo>
                <a:lnTo>
                  <a:pt x="1555" y="666"/>
                </a:lnTo>
                <a:lnTo>
                  <a:pt x="1557" y="664"/>
                </a:lnTo>
                <a:lnTo>
                  <a:pt x="1557" y="664"/>
                </a:lnTo>
                <a:lnTo>
                  <a:pt x="1557" y="656"/>
                </a:lnTo>
                <a:close/>
                <a:moveTo>
                  <a:pt x="1541" y="694"/>
                </a:moveTo>
                <a:lnTo>
                  <a:pt x="1541" y="694"/>
                </a:lnTo>
                <a:lnTo>
                  <a:pt x="1543" y="698"/>
                </a:lnTo>
                <a:lnTo>
                  <a:pt x="1543" y="698"/>
                </a:lnTo>
                <a:lnTo>
                  <a:pt x="1543" y="706"/>
                </a:lnTo>
                <a:lnTo>
                  <a:pt x="1545" y="708"/>
                </a:lnTo>
                <a:lnTo>
                  <a:pt x="1549" y="710"/>
                </a:lnTo>
                <a:lnTo>
                  <a:pt x="1549" y="708"/>
                </a:lnTo>
                <a:lnTo>
                  <a:pt x="1549" y="708"/>
                </a:lnTo>
                <a:lnTo>
                  <a:pt x="1547" y="706"/>
                </a:lnTo>
                <a:lnTo>
                  <a:pt x="1547" y="702"/>
                </a:lnTo>
                <a:lnTo>
                  <a:pt x="1547" y="702"/>
                </a:lnTo>
                <a:lnTo>
                  <a:pt x="1547" y="694"/>
                </a:lnTo>
                <a:lnTo>
                  <a:pt x="1547" y="694"/>
                </a:lnTo>
                <a:lnTo>
                  <a:pt x="1549" y="688"/>
                </a:lnTo>
                <a:lnTo>
                  <a:pt x="1551" y="684"/>
                </a:lnTo>
                <a:lnTo>
                  <a:pt x="1551" y="684"/>
                </a:lnTo>
                <a:lnTo>
                  <a:pt x="1545" y="688"/>
                </a:lnTo>
                <a:lnTo>
                  <a:pt x="1543" y="690"/>
                </a:lnTo>
                <a:lnTo>
                  <a:pt x="1541" y="694"/>
                </a:lnTo>
                <a:close/>
                <a:moveTo>
                  <a:pt x="857" y="217"/>
                </a:moveTo>
                <a:lnTo>
                  <a:pt x="857" y="217"/>
                </a:lnTo>
                <a:lnTo>
                  <a:pt x="859" y="217"/>
                </a:lnTo>
                <a:lnTo>
                  <a:pt x="861" y="215"/>
                </a:lnTo>
                <a:lnTo>
                  <a:pt x="861" y="215"/>
                </a:lnTo>
                <a:lnTo>
                  <a:pt x="865" y="211"/>
                </a:lnTo>
                <a:lnTo>
                  <a:pt x="871" y="209"/>
                </a:lnTo>
                <a:lnTo>
                  <a:pt x="871" y="209"/>
                </a:lnTo>
                <a:lnTo>
                  <a:pt x="877" y="207"/>
                </a:lnTo>
                <a:lnTo>
                  <a:pt x="879" y="203"/>
                </a:lnTo>
                <a:lnTo>
                  <a:pt x="881" y="199"/>
                </a:lnTo>
                <a:lnTo>
                  <a:pt x="881" y="199"/>
                </a:lnTo>
                <a:lnTo>
                  <a:pt x="879" y="197"/>
                </a:lnTo>
                <a:lnTo>
                  <a:pt x="877" y="193"/>
                </a:lnTo>
                <a:lnTo>
                  <a:pt x="873" y="189"/>
                </a:lnTo>
                <a:lnTo>
                  <a:pt x="873" y="189"/>
                </a:lnTo>
                <a:lnTo>
                  <a:pt x="871" y="189"/>
                </a:lnTo>
                <a:lnTo>
                  <a:pt x="869" y="189"/>
                </a:lnTo>
                <a:lnTo>
                  <a:pt x="867" y="195"/>
                </a:lnTo>
                <a:lnTo>
                  <a:pt x="865" y="195"/>
                </a:lnTo>
                <a:lnTo>
                  <a:pt x="865" y="191"/>
                </a:lnTo>
                <a:lnTo>
                  <a:pt x="869" y="185"/>
                </a:lnTo>
                <a:lnTo>
                  <a:pt x="869" y="185"/>
                </a:lnTo>
                <a:lnTo>
                  <a:pt x="869" y="183"/>
                </a:lnTo>
                <a:lnTo>
                  <a:pt x="869" y="183"/>
                </a:lnTo>
                <a:lnTo>
                  <a:pt x="867" y="181"/>
                </a:lnTo>
                <a:lnTo>
                  <a:pt x="867" y="181"/>
                </a:lnTo>
                <a:lnTo>
                  <a:pt x="861" y="185"/>
                </a:lnTo>
                <a:lnTo>
                  <a:pt x="861" y="191"/>
                </a:lnTo>
                <a:lnTo>
                  <a:pt x="861" y="191"/>
                </a:lnTo>
                <a:lnTo>
                  <a:pt x="857" y="203"/>
                </a:lnTo>
                <a:lnTo>
                  <a:pt x="857" y="209"/>
                </a:lnTo>
                <a:lnTo>
                  <a:pt x="857" y="209"/>
                </a:lnTo>
                <a:lnTo>
                  <a:pt x="855" y="215"/>
                </a:lnTo>
                <a:lnTo>
                  <a:pt x="855" y="215"/>
                </a:lnTo>
                <a:lnTo>
                  <a:pt x="855" y="217"/>
                </a:lnTo>
                <a:lnTo>
                  <a:pt x="857" y="217"/>
                </a:lnTo>
                <a:close/>
                <a:moveTo>
                  <a:pt x="831" y="169"/>
                </a:moveTo>
                <a:lnTo>
                  <a:pt x="831" y="169"/>
                </a:lnTo>
                <a:lnTo>
                  <a:pt x="831" y="173"/>
                </a:lnTo>
                <a:lnTo>
                  <a:pt x="831" y="173"/>
                </a:lnTo>
                <a:lnTo>
                  <a:pt x="827" y="175"/>
                </a:lnTo>
                <a:lnTo>
                  <a:pt x="825" y="177"/>
                </a:lnTo>
                <a:lnTo>
                  <a:pt x="825" y="177"/>
                </a:lnTo>
                <a:lnTo>
                  <a:pt x="827" y="179"/>
                </a:lnTo>
                <a:lnTo>
                  <a:pt x="829" y="181"/>
                </a:lnTo>
                <a:lnTo>
                  <a:pt x="829" y="183"/>
                </a:lnTo>
                <a:lnTo>
                  <a:pt x="831" y="183"/>
                </a:lnTo>
                <a:lnTo>
                  <a:pt x="831" y="183"/>
                </a:lnTo>
                <a:lnTo>
                  <a:pt x="831" y="189"/>
                </a:lnTo>
                <a:lnTo>
                  <a:pt x="835" y="191"/>
                </a:lnTo>
                <a:lnTo>
                  <a:pt x="835" y="191"/>
                </a:lnTo>
                <a:lnTo>
                  <a:pt x="837" y="191"/>
                </a:lnTo>
                <a:lnTo>
                  <a:pt x="841" y="193"/>
                </a:lnTo>
                <a:lnTo>
                  <a:pt x="843" y="195"/>
                </a:lnTo>
                <a:lnTo>
                  <a:pt x="847" y="197"/>
                </a:lnTo>
                <a:lnTo>
                  <a:pt x="847" y="197"/>
                </a:lnTo>
                <a:lnTo>
                  <a:pt x="853" y="195"/>
                </a:lnTo>
                <a:lnTo>
                  <a:pt x="855" y="193"/>
                </a:lnTo>
                <a:lnTo>
                  <a:pt x="855" y="193"/>
                </a:lnTo>
                <a:lnTo>
                  <a:pt x="853" y="189"/>
                </a:lnTo>
                <a:lnTo>
                  <a:pt x="853" y="185"/>
                </a:lnTo>
                <a:lnTo>
                  <a:pt x="853" y="185"/>
                </a:lnTo>
                <a:lnTo>
                  <a:pt x="853" y="183"/>
                </a:lnTo>
                <a:lnTo>
                  <a:pt x="853" y="183"/>
                </a:lnTo>
                <a:lnTo>
                  <a:pt x="855" y="173"/>
                </a:lnTo>
                <a:lnTo>
                  <a:pt x="855" y="173"/>
                </a:lnTo>
                <a:lnTo>
                  <a:pt x="853" y="169"/>
                </a:lnTo>
                <a:lnTo>
                  <a:pt x="851" y="167"/>
                </a:lnTo>
                <a:lnTo>
                  <a:pt x="851" y="167"/>
                </a:lnTo>
                <a:lnTo>
                  <a:pt x="849" y="167"/>
                </a:lnTo>
                <a:lnTo>
                  <a:pt x="849" y="169"/>
                </a:lnTo>
                <a:lnTo>
                  <a:pt x="849" y="169"/>
                </a:lnTo>
                <a:lnTo>
                  <a:pt x="845" y="175"/>
                </a:lnTo>
                <a:lnTo>
                  <a:pt x="845" y="175"/>
                </a:lnTo>
                <a:lnTo>
                  <a:pt x="843" y="171"/>
                </a:lnTo>
                <a:lnTo>
                  <a:pt x="843" y="171"/>
                </a:lnTo>
                <a:lnTo>
                  <a:pt x="847" y="167"/>
                </a:lnTo>
                <a:lnTo>
                  <a:pt x="847" y="167"/>
                </a:lnTo>
                <a:lnTo>
                  <a:pt x="845" y="165"/>
                </a:lnTo>
                <a:lnTo>
                  <a:pt x="843" y="163"/>
                </a:lnTo>
                <a:lnTo>
                  <a:pt x="843" y="163"/>
                </a:lnTo>
                <a:lnTo>
                  <a:pt x="837" y="165"/>
                </a:lnTo>
                <a:lnTo>
                  <a:pt x="831" y="169"/>
                </a:lnTo>
                <a:close/>
                <a:moveTo>
                  <a:pt x="819" y="157"/>
                </a:moveTo>
                <a:lnTo>
                  <a:pt x="819" y="157"/>
                </a:lnTo>
                <a:lnTo>
                  <a:pt x="821" y="159"/>
                </a:lnTo>
                <a:lnTo>
                  <a:pt x="823" y="161"/>
                </a:lnTo>
                <a:lnTo>
                  <a:pt x="823" y="161"/>
                </a:lnTo>
                <a:lnTo>
                  <a:pt x="825" y="165"/>
                </a:lnTo>
                <a:lnTo>
                  <a:pt x="825" y="167"/>
                </a:lnTo>
                <a:lnTo>
                  <a:pt x="827" y="167"/>
                </a:lnTo>
                <a:lnTo>
                  <a:pt x="827" y="167"/>
                </a:lnTo>
                <a:lnTo>
                  <a:pt x="831" y="167"/>
                </a:lnTo>
                <a:lnTo>
                  <a:pt x="833" y="165"/>
                </a:lnTo>
                <a:lnTo>
                  <a:pt x="835" y="163"/>
                </a:lnTo>
                <a:lnTo>
                  <a:pt x="835" y="163"/>
                </a:lnTo>
                <a:lnTo>
                  <a:pt x="841" y="163"/>
                </a:lnTo>
                <a:lnTo>
                  <a:pt x="843" y="161"/>
                </a:lnTo>
                <a:lnTo>
                  <a:pt x="845" y="159"/>
                </a:lnTo>
                <a:lnTo>
                  <a:pt x="845" y="159"/>
                </a:lnTo>
                <a:lnTo>
                  <a:pt x="843" y="157"/>
                </a:lnTo>
                <a:lnTo>
                  <a:pt x="841" y="153"/>
                </a:lnTo>
                <a:lnTo>
                  <a:pt x="841" y="153"/>
                </a:lnTo>
                <a:lnTo>
                  <a:pt x="843" y="151"/>
                </a:lnTo>
                <a:lnTo>
                  <a:pt x="845" y="149"/>
                </a:lnTo>
                <a:lnTo>
                  <a:pt x="845" y="149"/>
                </a:lnTo>
                <a:lnTo>
                  <a:pt x="843" y="145"/>
                </a:lnTo>
                <a:lnTo>
                  <a:pt x="841" y="144"/>
                </a:lnTo>
                <a:lnTo>
                  <a:pt x="841" y="144"/>
                </a:lnTo>
                <a:lnTo>
                  <a:pt x="839" y="144"/>
                </a:lnTo>
                <a:lnTo>
                  <a:pt x="839" y="140"/>
                </a:lnTo>
                <a:lnTo>
                  <a:pt x="837" y="138"/>
                </a:lnTo>
                <a:lnTo>
                  <a:pt x="835" y="136"/>
                </a:lnTo>
                <a:lnTo>
                  <a:pt x="835" y="136"/>
                </a:lnTo>
                <a:lnTo>
                  <a:pt x="835" y="138"/>
                </a:lnTo>
                <a:lnTo>
                  <a:pt x="835" y="138"/>
                </a:lnTo>
                <a:lnTo>
                  <a:pt x="835" y="138"/>
                </a:lnTo>
                <a:lnTo>
                  <a:pt x="831" y="142"/>
                </a:lnTo>
                <a:lnTo>
                  <a:pt x="831" y="142"/>
                </a:lnTo>
                <a:lnTo>
                  <a:pt x="827" y="142"/>
                </a:lnTo>
                <a:lnTo>
                  <a:pt x="825" y="145"/>
                </a:lnTo>
                <a:lnTo>
                  <a:pt x="825" y="145"/>
                </a:lnTo>
                <a:lnTo>
                  <a:pt x="825" y="147"/>
                </a:lnTo>
                <a:lnTo>
                  <a:pt x="827" y="149"/>
                </a:lnTo>
                <a:lnTo>
                  <a:pt x="827" y="149"/>
                </a:lnTo>
                <a:lnTo>
                  <a:pt x="825" y="153"/>
                </a:lnTo>
                <a:lnTo>
                  <a:pt x="821" y="155"/>
                </a:lnTo>
                <a:lnTo>
                  <a:pt x="821" y="155"/>
                </a:lnTo>
                <a:lnTo>
                  <a:pt x="821" y="157"/>
                </a:lnTo>
                <a:lnTo>
                  <a:pt x="821" y="157"/>
                </a:lnTo>
                <a:lnTo>
                  <a:pt x="819" y="157"/>
                </a:lnTo>
                <a:close/>
                <a:moveTo>
                  <a:pt x="821" y="165"/>
                </a:moveTo>
                <a:lnTo>
                  <a:pt x="821" y="165"/>
                </a:lnTo>
                <a:lnTo>
                  <a:pt x="817" y="167"/>
                </a:lnTo>
                <a:lnTo>
                  <a:pt x="817" y="167"/>
                </a:lnTo>
                <a:lnTo>
                  <a:pt x="817" y="169"/>
                </a:lnTo>
                <a:lnTo>
                  <a:pt x="817" y="169"/>
                </a:lnTo>
                <a:lnTo>
                  <a:pt x="819" y="171"/>
                </a:lnTo>
                <a:lnTo>
                  <a:pt x="821" y="173"/>
                </a:lnTo>
                <a:lnTo>
                  <a:pt x="821" y="173"/>
                </a:lnTo>
                <a:lnTo>
                  <a:pt x="823" y="175"/>
                </a:lnTo>
                <a:lnTo>
                  <a:pt x="823" y="175"/>
                </a:lnTo>
                <a:lnTo>
                  <a:pt x="823" y="175"/>
                </a:lnTo>
                <a:lnTo>
                  <a:pt x="827" y="173"/>
                </a:lnTo>
                <a:lnTo>
                  <a:pt x="827" y="171"/>
                </a:lnTo>
                <a:lnTo>
                  <a:pt x="827" y="171"/>
                </a:lnTo>
                <a:lnTo>
                  <a:pt x="827" y="169"/>
                </a:lnTo>
                <a:lnTo>
                  <a:pt x="825" y="167"/>
                </a:lnTo>
                <a:lnTo>
                  <a:pt x="821" y="165"/>
                </a:lnTo>
                <a:close/>
                <a:moveTo>
                  <a:pt x="817" y="142"/>
                </a:moveTo>
                <a:lnTo>
                  <a:pt x="817" y="142"/>
                </a:lnTo>
                <a:lnTo>
                  <a:pt x="819" y="140"/>
                </a:lnTo>
                <a:lnTo>
                  <a:pt x="821" y="140"/>
                </a:lnTo>
                <a:lnTo>
                  <a:pt x="821" y="140"/>
                </a:lnTo>
                <a:lnTo>
                  <a:pt x="819" y="136"/>
                </a:lnTo>
                <a:lnTo>
                  <a:pt x="819" y="136"/>
                </a:lnTo>
                <a:lnTo>
                  <a:pt x="815" y="136"/>
                </a:lnTo>
                <a:lnTo>
                  <a:pt x="815" y="138"/>
                </a:lnTo>
                <a:lnTo>
                  <a:pt x="815" y="138"/>
                </a:lnTo>
                <a:lnTo>
                  <a:pt x="815" y="140"/>
                </a:lnTo>
                <a:lnTo>
                  <a:pt x="817" y="142"/>
                </a:lnTo>
                <a:close/>
                <a:moveTo>
                  <a:pt x="1309" y="588"/>
                </a:moveTo>
                <a:lnTo>
                  <a:pt x="1309" y="584"/>
                </a:lnTo>
                <a:lnTo>
                  <a:pt x="1309" y="584"/>
                </a:lnTo>
                <a:lnTo>
                  <a:pt x="1305" y="588"/>
                </a:lnTo>
                <a:lnTo>
                  <a:pt x="1305" y="588"/>
                </a:lnTo>
                <a:lnTo>
                  <a:pt x="1309" y="588"/>
                </a:lnTo>
                <a:close/>
                <a:moveTo>
                  <a:pt x="1323" y="588"/>
                </a:moveTo>
                <a:lnTo>
                  <a:pt x="1321" y="576"/>
                </a:lnTo>
                <a:lnTo>
                  <a:pt x="1313" y="584"/>
                </a:lnTo>
                <a:lnTo>
                  <a:pt x="1313" y="584"/>
                </a:lnTo>
                <a:lnTo>
                  <a:pt x="1315" y="586"/>
                </a:lnTo>
                <a:lnTo>
                  <a:pt x="1313" y="588"/>
                </a:lnTo>
                <a:lnTo>
                  <a:pt x="1323" y="588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"/>
          <p:cNvSpPr txBox="1"/>
          <p:nvPr>
            <p:ph type="title"/>
          </p:nvPr>
        </p:nvSpPr>
        <p:spPr>
          <a:xfrm>
            <a:off x="394154" y="208700"/>
            <a:ext cx="11593407" cy="1307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800"/>
              <a:buFont typeface="Calibri"/>
              <a:buNone/>
            </a:pPr>
            <a:r>
              <a:rPr b="1" lang="ru-RU" sz="3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Получено</a:t>
            </a:r>
            <a:r>
              <a:rPr b="1" lang="ru-RU" sz="3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76 кейсов</a:t>
            </a:r>
            <a:r>
              <a:rPr b="1" lang="ru-RU" sz="3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, из них прошли модерацию </a:t>
            </a:r>
            <a:br>
              <a:rPr b="1" lang="ru-RU" sz="3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и открыты для голосования</a:t>
            </a:r>
            <a:r>
              <a:rPr b="1" lang="ru-RU" sz="3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 кейсов </a:t>
            </a:r>
            <a:r>
              <a:rPr b="1" lang="ru-RU" sz="3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из</a:t>
            </a:r>
            <a:r>
              <a:rPr b="1" lang="ru-RU" sz="3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3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 городов </a:t>
            </a:r>
            <a:endParaRPr/>
          </a:p>
        </p:txBody>
      </p:sp>
      <p:sp>
        <p:nvSpPr>
          <p:cNvPr id="200" name="Google Shape;200;p3"/>
          <p:cNvSpPr txBox="1"/>
          <p:nvPr/>
        </p:nvSpPr>
        <p:spPr>
          <a:xfrm>
            <a:off x="430251" y="1635052"/>
            <a:ext cx="11557311" cy="471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ЗА 2</a:t>
            </a:r>
            <a:r>
              <a:rPr lang="ru-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ru-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НЕДЕЛИ</a:t>
            </a:r>
            <a:r>
              <a:rPr lang="ru-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ОТКРЫТОГО ОНЛАЙН-ГОЛОСОВАНИЯ МЫ СОБРАЛИ </a:t>
            </a:r>
            <a:r>
              <a:rPr b="1" lang="ru-RU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ПОЛ МИЛЛИОНА ГОЛОСОВ</a:t>
            </a: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573735" y="2649886"/>
            <a:ext cx="508601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ИЗ КАКИХ РЕГИОНОВ БЫЛИ ПОДАНЫ КЕЙСЫ: </a:t>
            </a:r>
            <a:endParaRPr b="1" sz="2400"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Сибирский ФО – 19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Москва – 10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Уральский ФО – 8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Дальневосточный ФО – 7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Центральный ФО – 6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Северо-западный ФО – 4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 – 4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Южный ФО – 1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Северо-Кавказский ФО – 1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494887" y="2693011"/>
            <a:ext cx="5349106" cy="391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 ТИПУ УЧРЕЖДЕНИЯ ИЗ 60 КЕЙСОВ</a:t>
            </a:r>
            <a:r>
              <a:rPr b="1" lang="ru-RU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Больницы – 30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Поликлиники – 13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НИИ, НМИЦ </a:t>
            </a:r>
            <a:b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Университеты – 9 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Минздравы и ФОМС – 3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Некоммерческие </a:t>
            </a:r>
            <a:b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организации врачей – 3 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Провайдеры информационного </a:t>
            </a:r>
            <a:b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обеспечения – 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"/>
          <p:cNvSpPr/>
          <p:nvPr/>
        </p:nvSpPr>
        <p:spPr>
          <a:xfrm>
            <a:off x="358838" y="3554156"/>
            <a:ext cx="2861931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До 25 апреля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Прием заявок проходит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сайте до 25 апреля. Проекты принимаются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формате завершенного кейса, то есть описания конкретной ситуации, которая потребовала анализа и вашего управленческого решения</a:t>
            </a:r>
            <a:endParaRPr b="0" i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3462666" y="3554156"/>
            <a:ext cx="2805314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26 апреля – 12 мая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Открытое голосование проходит на сайте. Финалисты второго этапа определяются максимальным числом голосов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опубликованный кейс. Поддерживайте участников, голосуйте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интересные решения!</a:t>
            </a:r>
            <a:endParaRPr b="0" i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"/>
          <p:cNvSpPr/>
          <p:nvPr/>
        </p:nvSpPr>
        <p:spPr>
          <a:xfrm>
            <a:off x="6551425" y="3554156"/>
            <a:ext cx="2417226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12 мая – 18 мая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Отбор лучших кейсов проводится Экспертным советом по соответствию критериям оценки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 числа финалистов второго этапа</a:t>
            </a:r>
            <a:endParaRPr b="0" i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"/>
          <p:cNvSpPr/>
          <p:nvPr/>
        </p:nvSpPr>
        <p:spPr>
          <a:xfrm>
            <a:off x="9380753" y="3554156"/>
            <a:ext cx="2562821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20 мая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Лучшие кейсы будут представлены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Х юбилейном международном конгрессе </a:t>
            </a:r>
            <a:b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«Оргздрав-2022»</a:t>
            </a:r>
            <a:endParaRPr b="0" i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"/>
          <p:cNvSpPr/>
          <p:nvPr/>
        </p:nvSpPr>
        <p:spPr>
          <a:xfrm>
            <a:off x="380996" y="1201483"/>
            <a:ext cx="1192620" cy="119262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13" name="Google Shape;213;p4"/>
          <p:cNvSpPr/>
          <p:nvPr/>
        </p:nvSpPr>
        <p:spPr>
          <a:xfrm>
            <a:off x="3595573" y="1201483"/>
            <a:ext cx="1192620" cy="119262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14" name="Google Shape;214;p4"/>
          <p:cNvSpPr/>
          <p:nvPr/>
        </p:nvSpPr>
        <p:spPr>
          <a:xfrm>
            <a:off x="6535476" y="1201483"/>
            <a:ext cx="1192620" cy="119262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9448794" y="1201483"/>
            <a:ext cx="1192620" cy="1192620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16" name="Google Shape;216;p4"/>
          <p:cNvSpPr txBox="1"/>
          <p:nvPr/>
        </p:nvSpPr>
        <p:spPr>
          <a:xfrm>
            <a:off x="329609" y="259839"/>
            <a:ext cx="10374482" cy="779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800"/>
              <a:buFont typeface="Calibri"/>
              <a:buNone/>
            </a:pPr>
            <a:r>
              <a:rPr b="1" lang="ru-RU" sz="48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Этапы отбора </a:t>
            </a:r>
            <a:endParaRPr/>
          </a:p>
        </p:txBody>
      </p:sp>
      <p:sp>
        <p:nvSpPr>
          <p:cNvPr id="217" name="Google Shape;217;p4"/>
          <p:cNvSpPr txBox="1"/>
          <p:nvPr/>
        </p:nvSpPr>
        <p:spPr>
          <a:xfrm>
            <a:off x="335807" y="2535297"/>
            <a:ext cx="2952307" cy="63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3200"/>
              <a:buFont typeface="Calibri"/>
              <a:buNone/>
            </a:pP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Прием </a:t>
            </a:r>
            <a:b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заявок</a:t>
            </a:r>
            <a:endParaRPr/>
          </a:p>
        </p:txBody>
      </p:sp>
      <p:sp>
        <p:nvSpPr>
          <p:cNvPr id="218" name="Google Shape;218;p4"/>
          <p:cNvSpPr txBox="1"/>
          <p:nvPr/>
        </p:nvSpPr>
        <p:spPr>
          <a:xfrm>
            <a:off x="3462666" y="2535297"/>
            <a:ext cx="4201770" cy="779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3200"/>
              <a:buFont typeface="Calibri"/>
              <a:buNone/>
            </a:pP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Онлайн-</a:t>
            </a:r>
            <a:b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голосование</a:t>
            </a:r>
            <a:endParaRPr/>
          </a:p>
        </p:txBody>
      </p:sp>
      <p:sp>
        <p:nvSpPr>
          <p:cNvPr id="219" name="Google Shape;219;p4"/>
          <p:cNvSpPr txBox="1"/>
          <p:nvPr/>
        </p:nvSpPr>
        <p:spPr>
          <a:xfrm>
            <a:off x="6535477" y="2535297"/>
            <a:ext cx="2534186" cy="63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3200"/>
              <a:buFont typeface="Calibri"/>
              <a:buNone/>
            </a:pP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Финальный отбор</a:t>
            </a:r>
            <a:endParaRPr/>
          </a:p>
        </p:txBody>
      </p:sp>
      <p:sp>
        <p:nvSpPr>
          <p:cNvPr id="220" name="Google Shape;220;p4"/>
          <p:cNvSpPr txBox="1"/>
          <p:nvPr/>
        </p:nvSpPr>
        <p:spPr>
          <a:xfrm>
            <a:off x="9328621" y="2481599"/>
            <a:ext cx="2614954" cy="633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3200"/>
              <a:buFont typeface="Calibri"/>
              <a:buNone/>
            </a:pPr>
            <a:r>
              <a:rPr b="1" lang="ru-RU" sz="32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Награждение победителей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"/>
          <p:cNvSpPr txBox="1"/>
          <p:nvPr>
            <p:ph type="title"/>
          </p:nvPr>
        </p:nvSpPr>
        <p:spPr>
          <a:xfrm>
            <a:off x="4978400" y="1223331"/>
            <a:ext cx="6776453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5400"/>
              <a:buFont typeface="Calibri"/>
              <a:buNone/>
            </a:pPr>
            <a:r>
              <a:rPr lang="ru-RU" sz="54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Подарок для всех </a:t>
            </a:r>
            <a:br>
              <a:rPr lang="ru-RU" sz="5400"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5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 номинантов </a:t>
            </a:r>
            <a:endParaRPr/>
          </a:p>
        </p:txBody>
      </p:sp>
      <p:sp>
        <p:nvSpPr>
          <p:cNvPr id="227" name="Google Shape;227;p5"/>
          <p:cNvSpPr txBox="1"/>
          <p:nvPr>
            <p:ph idx="4294967295" type="body"/>
          </p:nvPr>
        </p:nvSpPr>
        <p:spPr>
          <a:xfrm>
            <a:off x="4978400" y="3234738"/>
            <a:ext cx="6776452" cy="2282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b="1" i="0" lang="ru-RU" sz="3600">
                <a:solidFill>
                  <a:srgbClr val="000000"/>
                </a:solidFill>
              </a:rPr>
              <a:t>МЕДИЦИНСКАЯ ИНФОРМАТИКА </a:t>
            </a:r>
            <a:br>
              <a:rPr i="0" lang="ru-RU" sz="3600">
                <a:solidFill>
                  <a:srgbClr val="000000"/>
                </a:solidFill>
              </a:rPr>
            </a:br>
            <a:r>
              <a:rPr i="0" lang="ru-RU" sz="3600">
                <a:solidFill>
                  <a:srgbClr val="000000"/>
                </a:solidFill>
              </a:rPr>
              <a:t>в общественном здоровье </a:t>
            </a:r>
            <a:br>
              <a:rPr i="0" lang="ru-RU" sz="3600">
                <a:solidFill>
                  <a:srgbClr val="000000"/>
                </a:solidFill>
              </a:rPr>
            </a:br>
            <a:r>
              <a:rPr i="0" lang="ru-RU" sz="3600">
                <a:solidFill>
                  <a:srgbClr val="000000"/>
                </a:solidFill>
              </a:rPr>
              <a:t>и организации здравоохранения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600"/>
              <a:buNone/>
            </a:pPr>
            <a:r>
              <a:rPr i="0" lang="ru-RU" sz="3600">
                <a:solidFill>
                  <a:srgbClr val="2F5496"/>
                </a:solidFill>
              </a:rPr>
              <a:t>НАЦИОНАЛЬНОЕ РУКОВОДСТВО</a:t>
            </a:r>
            <a:endParaRPr sz="2000">
              <a:solidFill>
                <a:srgbClr val="2F5496"/>
              </a:solidFill>
            </a:endParaRPr>
          </a:p>
        </p:txBody>
      </p:sp>
      <p:pic>
        <p:nvPicPr>
          <p:cNvPr id="228" name="Google Shape;228;p5"/>
          <p:cNvPicPr preferRelativeResize="0"/>
          <p:nvPr/>
        </p:nvPicPr>
        <p:blipFill rotWithShape="1">
          <a:blip r:embed="rId4">
            <a:alphaModFix/>
          </a:blip>
          <a:srcRect b="4856" l="23048" r="21700" t="11596"/>
          <a:stretch/>
        </p:blipFill>
        <p:spPr>
          <a:xfrm>
            <a:off x="365364" y="345000"/>
            <a:ext cx="4306984" cy="65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3063" y="172141"/>
            <a:ext cx="3436853" cy="281197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/>
          <p:nvPr/>
        </p:nvSpPr>
        <p:spPr>
          <a:xfrm>
            <a:off x="606944" y="2241482"/>
            <a:ext cx="31684" cy="355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7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/>
          <p:nvPr/>
        </p:nvSpPr>
        <p:spPr>
          <a:xfrm>
            <a:off x="543876" y="1155454"/>
            <a:ext cx="3007418" cy="202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3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1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6" name="Google Shape;23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557" y="199903"/>
            <a:ext cx="3622121" cy="120737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"/>
          <p:cNvSpPr/>
          <p:nvPr/>
        </p:nvSpPr>
        <p:spPr>
          <a:xfrm>
            <a:off x="1399017" y="1339749"/>
            <a:ext cx="10167342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rPr>
              <a:t>Цифровая библиотека по специальности </a:t>
            </a:r>
            <a:br>
              <a:rPr lang="ru-RU" sz="3300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«Оргздрав и общественное здоровье» </a:t>
            </a:r>
            <a:br>
              <a:rPr lang="ru-RU" sz="3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3300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rPr>
              <a:t>от издательской группы «ГЭОТАР-Mедиа» </a:t>
            </a:r>
            <a:br>
              <a:rPr b="1" lang="ru-RU" sz="3300">
                <a:solidFill>
                  <a:srgbClr val="63636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для всех 60 номинантов </a:t>
            </a: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4149172" y="290324"/>
            <a:ext cx="453762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Весомые знания </a:t>
            </a:r>
            <a:br>
              <a:rPr b="1" i="1" lang="ru-RU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ru-RU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в невесомом формате</a:t>
            </a:r>
            <a:endParaRPr i="1" sz="24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9017" y="3432377"/>
            <a:ext cx="10336752" cy="3426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7"/>
          <p:cNvPicPr preferRelativeResize="0"/>
          <p:nvPr/>
        </p:nvPicPr>
        <p:blipFill rotWithShape="1">
          <a:blip r:embed="rId3">
            <a:alphaModFix/>
          </a:blip>
          <a:srcRect b="40445" l="29955" r="21799" t="3236"/>
          <a:stretch/>
        </p:blipFill>
        <p:spPr>
          <a:xfrm>
            <a:off x="7940842" y="-16042"/>
            <a:ext cx="4251158" cy="688206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/>
          <p:nvPr/>
        </p:nvSpPr>
        <p:spPr>
          <a:xfrm>
            <a:off x="8268632" y="1800725"/>
            <a:ext cx="3656363" cy="5077326"/>
          </a:xfrm>
          <a:prstGeom prst="rect">
            <a:avLst/>
          </a:prstGeom>
          <a:gradFill>
            <a:gsLst>
              <a:gs pos="0">
                <a:srgbClr val="F4B081"/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4307715" y="1804127"/>
            <a:ext cx="3656363" cy="5077326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280550" y="1780674"/>
            <a:ext cx="3696653" cy="5077326"/>
          </a:xfrm>
          <a:prstGeom prst="rect">
            <a:avLst/>
          </a:prstGeom>
          <a:gradFill>
            <a:gsLst>
              <a:gs pos="0">
                <a:srgbClr val="FFD966"/>
              </a:gs>
              <a:gs pos="100000">
                <a:srgbClr val="FFFFFF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7"/>
          <p:cNvSpPr txBox="1"/>
          <p:nvPr>
            <p:ph type="title"/>
          </p:nvPr>
        </p:nvSpPr>
        <p:spPr>
          <a:xfrm>
            <a:off x="1000256" y="115486"/>
            <a:ext cx="979589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Призы победителям </a:t>
            </a:r>
            <a:br>
              <a:rPr b="1" lang="ru-RU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от издательства «ГЭОТАР-Медиа» </a:t>
            </a:r>
            <a:endParaRPr/>
          </a:p>
        </p:txBody>
      </p:sp>
      <p:sp>
        <p:nvSpPr>
          <p:cNvPr id="249" name="Google Shape;249;p7"/>
          <p:cNvSpPr txBox="1"/>
          <p:nvPr>
            <p:ph idx="1" type="body"/>
          </p:nvPr>
        </p:nvSpPr>
        <p:spPr>
          <a:xfrm>
            <a:off x="320839" y="1631853"/>
            <a:ext cx="3656363" cy="117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800"/>
              <a:buNone/>
            </a:pPr>
            <a:r>
              <a:rPr b="1" lang="ru-RU">
                <a:solidFill>
                  <a:srgbClr val="BF9000"/>
                </a:solidFill>
              </a:rPr>
              <a:t>1 место  </a:t>
            </a:r>
            <a:endParaRPr/>
          </a:p>
          <a:p>
            <a:pPr indent="-228600" lvl="0" marL="2286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Noto Sans Symbols"/>
              <a:buChar char="✔"/>
            </a:pPr>
            <a:r>
              <a:rPr lang="ru-RU" sz="1800"/>
              <a:t>коллекция нацруков  </a:t>
            </a:r>
            <a:endParaRPr/>
          </a:p>
          <a:p>
            <a:pPr indent="-228600" lvl="0" marL="2286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Noto Sans Symbols"/>
              <a:buChar char="✔"/>
            </a:pPr>
            <a:r>
              <a:rPr lang="ru-RU" sz="1800"/>
              <a:t>курс 144 ак.ч. очный</a:t>
            </a:r>
            <a:endParaRPr/>
          </a:p>
        </p:txBody>
      </p:sp>
      <p:sp>
        <p:nvSpPr>
          <p:cNvPr id="250" name="Google Shape;250;p7"/>
          <p:cNvSpPr txBox="1"/>
          <p:nvPr/>
        </p:nvSpPr>
        <p:spPr>
          <a:xfrm>
            <a:off x="8268632" y="1592730"/>
            <a:ext cx="355074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800"/>
              <a:buFont typeface="Arial"/>
              <a:buNone/>
            </a:pPr>
            <a:r>
              <a:rPr b="1" lang="ru-RU" sz="280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3 место </a:t>
            </a:r>
            <a:endParaRPr/>
          </a:p>
          <a:p>
            <a:pPr indent="-228600" lvl="0" marL="2286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Noto Sans Symbols"/>
              <a:buChar char="✔"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коллекция «тактик»</a:t>
            </a:r>
            <a:endParaRPr/>
          </a:p>
        </p:txBody>
      </p:sp>
      <p:sp>
        <p:nvSpPr>
          <p:cNvPr id="251" name="Google Shape;251;p7"/>
          <p:cNvSpPr txBox="1"/>
          <p:nvPr/>
        </p:nvSpPr>
        <p:spPr>
          <a:xfrm>
            <a:off x="4307715" y="1631853"/>
            <a:ext cx="3656363" cy="117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Arial"/>
              <a:buNone/>
            </a:pPr>
            <a:r>
              <a:rPr b="1" lang="ru-RU" sz="2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 место  </a:t>
            </a:r>
            <a:endParaRPr/>
          </a:p>
          <a:p>
            <a:pPr indent="-228600" lvl="0" marL="22860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Noto Sans Symbols"/>
              <a:buChar char="✔"/>
            </a:pPr>
            <a:r>
              <a:rPr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коллекция «консалтов»</a:t>
            </a:r>
            <a:endParaRPr/>
          </a:p>
        </p:txBody>
      </p:sp>
      <p:grpSp>
        <p:nvGrpSpPr>
          <p:cNvPr id="252" name="Google Shape;252;p7"/>
          <p:cNvGrpSpPr/>
          <p:nvPr/>
        </p:nvGrpSpPr>
        <p:grpSpPr>
          <a:xfrm>
            <a:off x="4524860" y="2945915"/>
            <a:ext cx="3174486" cy="3880381"/>
            <a:chOff x="-254635" y="353965"/>
            <a:chExt cx="9805715" cy="12656261"/>
          </a:xfrm>
        </p:grpSpPr>
        <p:pic>
          <p:nvPicPr>
            <p:cNvPr id="253" name="Google Shape;253;p7"/>
            <p:cNvPicPr preferRelativeResize="0"/>
            <p:nvPr/>
          </p:nvPicPr>
          <p:blipFill rotWithShape="1">
            <a:blip r:embed="rId4">
              <a:alphaModFix/>
            </a:blip>
            <a:srcRect b="2161" l="21702" r="23048" t="9572"/>
            <a:stretch/>
          </p:blipFill>
          <p:spPr>
            <a:xfrm>
              <a:off x="-254635" y="353965"/>
              <a:ext cx="4601187" cy="7350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7"/>
            <p:cNvPicPr preferRelativeResize="0"/>
            <p:nvPr/>
          </p:nvPicPr>
          <p:blipFill rotWithShape="1">
            <a:blip r:embed="rId5">
              <a:alphaModFix/>
            </a:blip>
            <a:srcRect b="2161" l="22375" r="21026" t="7551"/>
            <a:stretch/>
          </p:blipFill>
          <p:spPr>
            <a:xfrm>
              <a:off x="923750" y="1730144"/>
              <a:ext cx="5136633" cy="8194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7"/>
            <p:cNvPicPr preferRelativeResize="0"/>
            <p:nvPr/>
          </p:nvPicPr>
          <p:blipFill rotWithShape="1">
            <a:blip r:embed="rId6">
              <a:alphaModFix/>
            </a:blip>
            <a:srcRect b="140" l="22375" r="20353" t="8898"/>
            <a:stretch/>
          </p:blipFill>
          <p:spPr>
            <a:xfrm>
              <a:off x="2635419" y="3336335"/>
              <a:ext cx="5310512" cy="8434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7"/>
            <p:cNvPicPr preferRelativeResize="0"/>
            <p:nvPr/>
          </p:nvPicPr>
          <p:blipFill rotWithShape="1">
            <a:blip r:embed="rId7">
              <a:alphaModFix/>
            </a:blip>
            <a:srcRect b="139" l="23723" r="23048" t="9573"/>
            <a:stretch/>
          </p:blipFill>
          <p:spPr>
            <a:xfrm>
              <a:off x="4496503" y="4436639"/>
              <a:ext cx="5054577" cy="85735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7" name="Google Shape;257;p7"/>
          <p:cNvGrpSpPr/>
          <p:nvPr/>
        </p:nvGrpSpPr>
        <p:grpSpPr>
          <a:xfrm>
            <a:off x="8523197" y="2879331"/>
            <a:ext cx="3226620" cy="3978669"/>
            <a:chOff x="8234441" y="2879331"/>
            <a:chExt cx="3226620" cy="3978669"/>
          </a:xfrm>
        </p:grpSpPr>
        <p:pic>
          <p:nvPicPr>
            <p:cNvPr id="258" name="Google Shape;258;p7"/>
            <p:cNvPicPr preferRelativeResize="0"/>
            <p:nvPr/>
          </p:nvPicPr>
          <p:blipFill rotWithShape="1">
            <a:blip r:embed="rId8">
              <a:alphaModFix/>
            </a:blip>
            <a:srcRect b="6878" l="29786" r="27091" t="19006"/>
            <a:stretch/>
          </p:blipFill>
          <p:spPr>
            <a:xfrm>
              <a:off x="8234441" y="2879331"/>
              <a:ext cx="1261980" cy="2169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7"/>
            <p:cNvPicPr preferRelativeResize="0"/>
            <p:nvPr/>
          </p:nvPicPr>
          <p:blipFill rotWithShape="1">
            <a:blip r:embed="rId9">
              <a:alphaModFix/>
            </a:blip>
            <a:srcRect b="5530" l="25070" r="22374" t="13616"/>
            <a:stretch/>
          </p:blipFill>
          <p:spPr>
            <a:xfrm>
              <a:off x="9124713" y="3127019"/>
              <a:ext cx="1216897" cy="187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7"/>
            <p:cNvPicPr preferRelativeResize="0"/>
            <p:nvPr/>
          </p:nvPicPr>
          <p:blipFill rotWithShape="1">
            <a:blip r:embed="rId10">
              <a:alphaModFix/>
            </a:blip>
            <a:srcRect b="6878" l="28439" r="23721" t="19006"/>
            <a:stretch/>
          </p:blipFill>
          <p:spPr>
            <a:xfrm>
              <a:off x="8372453" y="3728495"/>
              <a:ext cx="1210266" cy="1875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7"/>
            <p:cNvPicPr preferRelativeResize="0"/>
            <p:nvPr/>
          </p:nvPicPr>
          <p:blipFill rotWithShape="1">
            <a:blip r:embed="rId11">
              <a:alphaModFix/>
            </a:blip>
            <a:srcRect b="2835" l="24396" r="22375" t="13616"/>
            <a:stretch/>
          </p:blipFill>
          <p:spPr>
            <a:xfrm>
              <a:off x="8948816" y="4233789"/>
              <a:ext cx="1059483" cy="1662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7"/>
            <p:cNvPicPr preferRelativeResize="0"/>
            <p:nvPr/>
          </p:nvPicPr>
          <p:blipFill rotWithShape="1">
            <a:blip r:embed="rId12">
              <a:alphaModFix/>
            </a:blip>
            <a:srcRect b="2836" l="25070" r="21701" t="12941"/>
            <a:stretch/>
          </p:blipFill>
          <p:spPr>
            <a:xfrm>
              <a:off x="9910947" y="3427803"/>
              <a:ext cx="1192895" cy="1887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7"/>
            <p:cNvPicPr preferRelativeResize="0"/>
            <p:nvPr/>
          </p:nvPicPr>
          <p:blipFill rotWithShape="1">
            <a:blip r:embed="rId13">
              <a:alphaModFix/>
            </a:blip>
            <a:srcRect b="6204" l="29786" r="25743" t="17659"/>
            <a:stretch/>
          </p:blipFill>
          <p:spPr>
            <a:xfrm>
              <a:off x="10263189" y="4479904"/>
              <a:ext cx="1197872" cy="2050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7"/>
            <p:cNvPicPr preferRelativeResize="0"/>
            <p:nvPr/>
          </p:nvPicPr>
          <p:blipFill rotWithShape="1">
            <a:blip r:embed="rId14">
              <a:alphaModFix/>
            </a:blip>
            <a:srcRect b="5530" l="29113" r="25743" t="17659"/>
            <a:stretch/>
          </p:blipFill>
          <p:spPr>
            <a:xfrm>
              <a:off x="9476333" y="4849662"/>
              <a:ext cx="1180339" cy="200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5" name="Google Shape;265;p7"/>
          <p:cNvGrpSpPr/>
          <p:nvPr/>
        </p:nvGrpSpPr>
        <p:grpSpPr>
          <a:xfrm>
            <a:off x="382687" y="3051813"/>
            <a:ext cx="3350249" cy="3859146"/>
            <a:chOff x="61847" y="3051813"/>
            <a:chExt cx="3350249" cy="3859146"/>
          </a:xfrm>
        </p:grpSpPr>
        <p:pic>
          <p:nvPicPr>
            <p:cNvPr id="266" name="Google Shape;266;p7"/>
            <p:cNvPicPr preferRelativeResize="0"/>
            <p:nvPr/>
          </p:nvPicPr>
          <p:blipFill rotWithShape="1">
            <a:blip r:embed="rId15">
              <a:alphaModFix/>
            </a:blip>
            <a:srcRect b="2836" l="26418" r="23721" t="10246"/>
            <a:stretch/>
          </p:blipFill>
          <p:spPr>
            <a:xfrm>
              <a:off x="309723" y="3275029"/>
              <a:ext cx="1005080" cy="175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7"/>
            <p:cNvPicPr preferRelativeResize="0"/>
            <p:nvPr/>
          </p:nvPicPr>
          <p:blipFill rotWithShape="1">
            <a:blip r:embed="rId16">
              <a:alphaModFix/>
            </a:blip>
            <a:srcRect b="1487" l="24396" r="22375" t="11595"/>
            <a:stretch/>
          </p:blipFill>
          <p:spPr>
            <a:xfrm>
              <a:off x="61847" y="4318222"/>
              <a:ext cx="1204051" cy="1966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7"/>
            <p:cNvPicPr preferRelativeResize="0"/>
            <p:nvPr/>
          </p:nvPicPr>
          <p:blipFill rotWithShape="1">
            <a:blip r:embed="rId17">
              <a:alphaModFix/>
            </a:blip>
            <a:srcRect b="3509" l="25744" r="24396" t="12941"/>
            <a:stretch/>
          </p:blipFill>
          <p:spPr>
            <a:xfrm>
              <a:off x="1156581" y="3051813"/>
              <a:ext cx="932670" cy="1562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7"/>
            <p:cNvPicPr preferRelativeResize="0"/>
            <p:nvPr/>
          </p:nvPicPr>
          <p:blipFill rotWithShape="1">
            <a:blip r:embed="rId18">
              <a:alphaModFix/>
            </a:blip>
            <a:srcRect b="814" l="25744" r="22374" t="10921"/>
            <a:stretch/>
          </p:blipFill>
          <p:spPr>
            <a:xfrm>
              <a:off x="1899509" y="3134006"/>
              <a:ext cx="1029860" cy="175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7"/>
            <p:cNvPicPr preferRelativeResize="0"/>
            <p:nvPr/>
          </p:nvPicPr>
          <p:blipFill rotWithShape="1">
            <a:blip r:embed="rId19">
              <a:alphaModFix/>
            </a:blip>
            <a:srcRect b="12941" l="31808" r="30460" t="17659"/>
            <a:stretch/>
          </p:blipFill>
          <p:spPr>
            <a:xfrm>
              <a:off x="2454134" y="3941066"/>
              <a:ext cx="957962" cy="1761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7"/>
            <p:cNvPicPr preferRelativeResize="0"/>
            <p:nvPr/>
          </p:nvPicPr>
          <p:blipFill rotWithShape="1">
            <a:blip r:embed="rId20">
              <a:alphaModFix/>
            </a:blip>
            <a:srcRect b="4183" l="31134" r="29113" t="19006"/>
            <a:stretch/>
          </p:blipFill>
          <p:spPr>
            <a:xfrm>
              <a:off x="1348221" y="4103173"/>
              <a:ext cx="1109809" cy="2144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7"/>
            <p:cNvPicPr preferRelativeResize="0"/>
            <p:nvPr/>
          </p:nvPicPr>
          <p:blipFill rotWithShape="1">
            <a:blip r:embed="rId21">
              <a:alphaModFix/>
            </a:blip>
            <a:srcRect b="814" l="26418" r="23048" t="12268"/>
            <a:stretch/>
          </p:blipFill>
          <p:spPr>
            <a:xfrm>
              <a:off x="679416" y="4982248"/>
              <a:ext cx="1104189" cy="1899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7"/>
            <p:cNvPicPr preferRelativeResize="0"/>
            <p:nvPr/>
          </p:nvPicPr>
          <p:blipFill rotWithShape="1">
            <a:blip r:embed="rId22">
              <a:alphaModFix/>
            </a:blip>
            <a:srcRect b="4170" l="6333" r="10434" t="827"/>
            <a:stretch/>
          </p:blipFill>
          <p:spPr>
            <a:xfrm>
              <a:off x="2373444" y="4908425"/>
              <a:ext cx="935078" cy="1433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7"/>
            <p:cNvPicPr preferRelativeResize="0"/>
            <p:nvPr/>
          </p:nvPicPr>
          <p:blipFill rotWithShape="1">
            <a:blip r:embed="rId23">
              <a:alphaModFix/>
            </a:blip>
            <a:srcRect b="1487" l="26418" r="23721" t="11595"/>
            <a:stretch/>
          </p:blipFill>
          <p:spPr>
            <a:xfrm>
              <a:off x="1660581" y="5211787"/>
              <a:ext cx="974720" cy="16991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p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1086849" y="176962"/>
            <a:ext cx="771972" cy="143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25">
            <a:alphaModFix/>
          </a:blip>
          <a:srcRect b="-1887" l="0" r="77508" t="0"/>
          <a:stretch/>
        </p:blipFill>
        <p:spPr>
          <a:xfrm>
            <a:off x="230177" y="220153"/>
            <a:ext cx="678711" cy="68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61937"/>
            <a:ext cx="12192000" cy="45960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8"/>
          <p:cNvSpPr txBox="1"/>
          <p:nvPr>
            <p:ph type="title"/>
          </p:nvPr>
        </p:nvSpPr>
        <p:spPr>
          <a:xfrm>
            <a:off x="240632" y="198771"/>
            <a:ext cx="11053011" cy="1913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3600"/>
              <a:buFont typeface="Calibri"/>
              <a:buNone/>
            </a:pPr>
            <a: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Очный курс повышения квалификации 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«Эффективный руководитель в здравоохранении» </a:t>
            </a:r>
            <a:br>
              <a:rPr b="1" lang="ru-RU" sz="36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144 ак.ч. (с 12 по 30 сентября, 2022 г.) </a:t>
            </a:r>
            <a:br>
              <a:rPr b="1" lang="ru-RU" sz="3200">
                <a:latin typeface="Calibri"/>
                <a:ea typeface="Calibri"/>
                <a:cs typeface="Calibri"/>
                <a:sym typeface="Calibri"/>
              </a:rPr>
            </a:br>
            <a:r>
              <a:rPr lang="ru-RU" sz="3200">
                <a:latin typeface="Calibri"/>
                <a:ea typeface="Calibri"/>
                <a:cs typeface="Calibri"/>
                <a:sym typeface="Calibri"/>
              </a:rPr>
              <a:t>Для победителей во всех номинациях </a:t>
            </a:r>
            <a:r>
              <a:rPr lang="ru-RU" sz="3200">
                <a:solidFill>
                  <a:srgbClr val="FF0000"/>
                </a:solidFill>
              </a:rPr>
              <a:t>(</a:t>
            </a:r>
            <a:r>
              <a:rPr lang="ru-RU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место)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2168" y="1026716"/>
            <a:ext cx="1237040" cy="17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2022-05-12T19:26:47Z</dcterms:created>
  <dc:creator>Elena Guseva</dc:creator>
</cp:coreProperties>
</file>