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03" r:id="rId4"/>
    <p:sldId id="304" r:id="rId5"/>
    <p:sldId id="269" r:id="rId6"/>
    <p:sldId id="299" r:id="rId7"/>
    <p:sldId id="273" r:id="rId8"/>
    <p:sldId id="30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954" y="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323528" y="332656"/>
            <a:ext cx="1854096" cy="6120680"/>
          </a:xfrm>
          <a:prstGeom prst="rect">
            <a:avLst/>
          </a:prstGeom>
          <a:solidFill>
            <a:srgbClr val="A11D29">
              <a:alpha val="8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60475"/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A2A3AB2-F46E-456D-B22F-448FDC166AD9}"/>
              </a:ext>
            </a:extLst>
          </p:cNvPr>
          <p:cNvSpPr/>
          <p:nvPr/>
        </p:nvSpPr>
        <p:spPr>
          <a:xfrm>
            <a:off x="2339752" y="5229200"/>
            <a:ext cx="6127301" cy="1224136"/>
          </a:xfrm>
          <a:prstGeom prst="rect">
            <a:avLst/>
          </a:prstGeom>
          <a:solidFill>
            <a:srgbClr val="A11D29">
              <a:alpha val="82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начальник отдела проектов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развития регионального здравоохранения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Ренат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Курбанисмаилов</a:t>
            </a:r>
            <a:endParaRPr lang="ru-RU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.05.2022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2" y="1916832"/>
            <a:ext cx="65527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4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тратегическое</a:t>
            </a:r>
            <a:r>
              <a:rPr lang="ru-RU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планирование в системе здравоохранения Красноярского края</a:t>
            </a:r>
            <a:endParaRPr lang="ru-RU" sz="4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4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274638"/>
            <a:ext cx="8186043" cy="1498178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Университет»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Участие приняли 100 главных врачей Красноярского края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здравоохранения, ТФОМС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5" name="Picture 2" descr="C:\Users\kurbanismailovrb\Desktop\Фото стратегическая сессия\IMG_990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0" y="2420888"/>
            <a:ext cx="3998790" cy="269738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urbanismailovrb\Desktop\Фото стратегическая сессия\image-14-01-22-10-15-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"/>
          <a:stretch/>
        </p:blipFill>
        <p:spPr bwMode="auto">
          <a:xfrm>
            <a:off x="4716016" y="2420888"/>
            <a:ext cx="3998790" cy="274937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kurbanismailovrb\Desktop\Фото стратегическая сессия\IMG_004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4646847" cy="304462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rbanismailovrb\Desktop\Фото стратегическая сессия\IMG_996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02" y="3737323"/>
            <a:ext cx="4443542" cy="297019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kurbanismailovrb\Desktop\Фото Мероприятий\Страт. Сессия\image-14-01-22-10-15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6" y="1340768"/>
            <a:ext cx="4462874" cy="29375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rbanismailovrb\Desktop\Фото стратегическая сессия\IMG_0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487466" cy="255959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2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Стратегическая Сессия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Ринат Батрудинович_1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700808"/>
            <a:ext cx="8235038" cy="46322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Молодежная Стратегическая Сессия </a:t>
            </a:r>
            <a:br>
              <a:rPr lang="ru-RU" sz="2800" b="1" dirty="0"/>
            </a:br>
            <a:r>
              <a:rPr lang="ru-RU" sz="2800" b="1" dirty="0">
                <a:solidFill>
                  <a:schemeClr val="accent2"/>
                </a:solidFill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</a:rPr>
              <a:t>&amp; </a:t>
            </a:r>
            <a:r>
              <a:rPr lang="ru-RU" sz="2800" b="1" dirty="0">
                <a:solidFill>
                  <a:schemeClr val="accent2"/>
                </a:solidFill>
              </a:rPr>
              <a:t>Университет»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/>
              <a:t>120 молодых врачей</a:t>
            </a:r>
            <a:r>
              <a:rPr lang="en-US" sz="2800" b="1" dirty="0"/>
              <a:t> </a:t>
            </a:r>
            <a:r>
              <a:rPr lang="ru-RU" sz="2800" b="1" dirty="0"/>
              <a:t>города Красноярска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C0124F71-8B3D-EC12-CEF9-C096BEE80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22" y="2234185"/>
            <a:ext cx="4032884" cy="2923007"/>
          </a:xfrm>
          <a:ln w="28575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  <p:pic>
        <p:nvPicPr>
          <p:cNvPr id="6" name="Picture 3" descr="C:\Users\kurbanismailovrb\Desktop\Фото стратегическая сессия\IMG_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0" y="2234185"/>
            <a:ext cx="4032884" cy="292410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Молодежная Стратегическая Сессия </a:t>
            </a:r>
            <a:br>
              <a:rPr lang="ru-RU" sz="2800" b="1" dirty="0"/>
            </a:br>
            <a:r>
              <a:rPr lang="ru-RU" sz="2800" b="1" dirty="0">
                <a:solidFill>
                  <a:schemeClr val="accent2"/>
                </a:solidFill>
              </a:rPr>
              <a:t>«Регион </a:t>
            </a:r>
            <a:r>
              <a:rPr lang="en-US" sz="2800" b="1" dirty="0">
                <a:solidFill>
                  <a:schemeClr val="accent2"/>
                </a:solidFill>
              </a:rPr>
              <a:t>&amp; </a:t>
            </a:r>
            <a:r>
              <a:rPr lang="ru-RU" sz="2800" b="1" dirty="0">
                <a:solidFill>
                  <a:schemeClr val="accent2"/>
                </a:solidFill>
              </a:rPr>
              <a:t>Университет</a:t>
            </a:r>
            <a:r>
              <a:rPr lang="ru-RU" sz="2800" b="1" dirty="0" smtClean="0">
                <a:solidFill>
                  <a:schemeClr val="accent2"/>
                </a:solidFill>
              </a:rPr>
              <a:t>»</a:t>
            </a:r>
            <a:endParaRPr lang="ru-RU" sz="2800" dirty="0"/>
          </a:p>
        </p:txBody>
      </p:sp>
      <p:pic>
        <p:nvPicPr>
          <p:cNvPr id="4" name="Ринат Батрудинович_2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116632"/>
            <a:ext cx="1250406" cy="1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E94168-E846-D9BB-698A-FCF5A952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3A3AE6-EFDC-E2E7-7B44-FFA53A546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9CF627-6DCA-4CE9-A66F-1241A5DA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03" y="116632"/>
            <a:ext cx="2362763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34</Words>
  <Application>Microsoft Office PowerPoint</Application>
  <PresentationFormat>Экран (4:3)</PresentationFormat>
  <Paragraphs>15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Стратегическая Сессия  «Регион &amp; Университет» Участие приняли 100 главных врачей Красноярского края Министерство здравоохранения, ТФОМС</vt:lpstr>
      <vt:lpstr>Презентация PowerPoint</vt:lpstr>
      <vt:lpstr>Презентация PowerPoint</vt:lpstr>
      <vt:lpstr>Стратегическая Сессия  «Регион &amp; Университет»</vt:lpstr>
      <vt:lpstr>Молодежная Стратегическая Сессия  «Регион &amp; Университет» 120 молодых врачей города Красноярска</vt:lpstr>
      <vt:lpstr>Молодежная Стратегическая Сессия  «Регион &amp; Университет»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Краскович Татьяна Александровна</dc:creator>
  <cp:lastModifiedBy>Пользователь Windows</cp:lastModifiedBy>
  <cp:revision>49</cp:revision>
  <dcterms:created xsi:type="dcterms:W3CDTF">2022-05-16T04:49:47Z</dcterms:created>
  <dcterms:modified xsi:type="dcterms:W3CDTF">2022-05-19T09:15:26Z</dcterms:modified>
</cp:coreProperties>
</file>